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3"/>
    <p:sldMasterId id="2147483657" r:id="rId4"/>
  </p:sldMasterIdLst>
  <p:notesMasterIdLst>
    <p:notesMasterId r:id="rId14"/>
  </p:notesMasterIdLst>
  <p:sldIdLst>
    <p:sldId id="418" r:id="rId5"/>
    <p:sldId id="256" r:id="rId6"/>
    <p:sldId id="417" r:id="rId7"/>
    <p:sldId id="380" r:id="rId8"/>
    <p:sldId id="412" r:id="rId9"/>
    <p:sldId id="414" r:id="rId10"/>
    <p:sldId id="430" r:id="rId11"/>
    <p:sldId id="431" r:id="rId12"/>
    <p:sldId id="413" r:id="rId13"/>
    <p:sldId id="438" r:id="rId15"/>
    <p:sldId id="439" r:id="rId16"/>
    <p:sldId id="440" r:id="rId17"/>
    <p:sldId id="441" r:id="rId18"/>
    <p:sldId id="442" r:id="rId19"/>
    <p:sldId id="443" r:id="rId20"/>
    <p:sldId id="445" r:id="rId21"/>
    <p:sldId id="446" r:id="rId22"/>
    <p:sldId id="452" r:id="rId23"/>
    <p:sldId id="459" r:id="rId24"/>
    <p:sldId id="460" r:id="rId25"/>
    <p:sldId id="461" r:id="rId26"/>
    <p:sldId id="462" r:id="rId27"/>
    <p:sldId id="464" r:id="rId28"/>
    <p:sldId id="467" r:id="rId29"/>
    <p:sldId id="465" r:id="rId30"/>
    <p:sldId id="394" r:id="rId31"/>
    <p:sldId id="468" r:id="rId32"/>
    <p:sldId id="469" r:id="rId33"/>
    <p:sldId id="470" r:id="rId34"/>
    <p:sldId id="471" r:id="rId35"/>
    <p:sldId id="475" r:id="rId36"/>
    <p:sldId id="276" r:id="rId37"/>
  </p:sldIdLst>
  <p:sldSz cx="12192000" cy="6858000"/>
  <p:notesSz cx="6858000" cy="9144000"/>
  <p:defaultTextStyle>
    <a:defPPr>
      <a:defRPr lang="en-US"/>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9pPr>
  </p:defaultTextStyle>
  <p:extLst>
    <p:ext uri="{505F2C04-C923-438B-8C0F-E0CD2BADF298}">
      <wppc:fontMiss xmlns:wppc="http://www.wps.cn/officeDocument/PresentationCustomData" type="true"/>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a:srgbClr val="D7E6EE"/>
    <a:srgbClr val="6F9AEF"/>
    <a:srgbClr val="6DCEF1"/>
    <a:srgbClr val="99CC00"/>
    <a:srgbClr val="93DADF"/>
    <a:srgbClr val="3BCBDF"/>
    <a:srgbClr val="4976D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howGuides="1">
      <p:cViewPr varScale="1">
        <p:scale>
          <a:sx n="80" d="100"/>
          <a:sy n="80" d="100"/>
        </p:scale>
        <p:origin x="112" y="64"/>
      </p:cViewPr>
      <p:guideLst>
        <p:guide orient="horz" pos="2160"/>
        <p:guide pos="3938"/>
      </p:guideLst>
    </p:cSldViewPr>
  </p:slideViewPr>
  <p:notesTextViewPr>
    <p:cViewPr>
      <p:scale>
        <a:sx n="100" d="100"/>
        <a:sy n="100" d="100"/>
      </p:scale>
      <p:origin x="0" y="0"/>
    </p:cViewPr>
  </p:notesTextViewPr>
  <p:sorterViewPr showFormatting="0">
    <p:cViewPr>
      <p:scale>
        <a:sx n="66" d="100"/>
        <a:sy n="66" d="100"/>
      </p:scale>
      <p:origin x="0" y="0"/>
    </p:cViewPr>
  </p:sorterViewPr>
  <p:gridSpacing cx="76199" cy="76199"/>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slide" Target="slides/slide1.xml"/><Relationship Id="rId40" Type="http://schemas.openxmlformats.org/officeDocument/2006/relationships/tableStyles" Target="tableStyles.xml"/><Relationship Id="rId4" Type="http://schemas.openxmlformats.org/officeDocument/2006/relationships/slideMaster" Target="slideMasters/slideMaster3.xml"/><Relationship Id="rId39" Type="http://schemas.openxmlformats.org/officeDocument/2006/relationships/viewProps" Target="viewProps.xml"/><Relationship Id="rId38" Type="http://schemas.openxmlformats.org/officeDocument/2006/relationships/presProps" Target="presProps.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notesMaster" Target="notesMasters/notesMaster1.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DA66FE7B-ED76-4EA2-8459-243340FD48DF}"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wrap="square" lIns="91440" tIns="45720" rIns="91440" bIns="45720" numCol="1" anchor="b" anchorCtr="0" compatLnSpc="1"/>
          <a:p>
            <a:pPr lvl="0" algn="r">
              <a:buNone/>
            </a:pPr>
            <a:fld id="{9A0DB2DC-4C9A-4742-B13C-FB6460FD3503}" type="slidenum">
              <a:rPr lang="zh-CN" altLang="en-US" sz="1200" dirty="0">
                <a:ea typeface="等线" pitchFamily="2" charset="-122"/>
              </a:rPr>
            </a:fld>
            <a:endParaRPr lang="zh-CN" altLang="en-US" sz="1200" dirty="0">
              <a:ea typeface="等线" pitchFamily="2" charset="-122"/>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幻灯片图像占位符 1"/>
          <p:cNvSpPr>
            <a:spLocks noGrp="1" noRot="1" noChangeAspect="1" noTextEdit="1"/>
          </p:cNvSpPr>
          <p:nvPr>
            <p:ph type="sldImg"/>
          </p:nvPr>
        </p:nvSpPr>
        <p:spPr>
          <a:ln>
            <a:solidFill>
              <a:srgbClr val="000000">
                <a:alpha val="100000"/>
              </a:srgbClr>
            </a:solidFill>
            <a:miter lim="800000"/>
          </a:ln>
        </p:spPr>
      </p:sp>
      <p:sp>
        <p:nvSpPr>
          <p:cNvPr id="12291" name="备注占位符 2"/>
          <p:cNvSpPr>
            <a:spLocks noGrp="1"/>
          </p:cNvSpPr>
          <p:nvPr>
            <p:ph type="body" idx="1"/>
          </p:nvPr>
        </p:nvSpPr>
        <p:spPr>
          <a:noFill/>
          <a:ln>
            <a:noFill/>
          </a:ln>
        </p:spPr>
        <p:txBody>
          <a:bodyPr wrap="square" lIns="91440" tIns="45720" rIns="91440" bIns="45720" anchor="t"/>
          <a:p>
            <a:pPr lvl="0" eaLnBrk="1" hangingPunct="1">
              <a:spcBef>
                <a:spcPct val="0"/>
              </a:spcBef>
            </a:pPr>
            <a:endParaRPr lang="zh-CN" altLang="en-US" dirty="0">
              <a:ea typeface="等线" pitchFamily="2" charset="-122"/>
            </a:endParaRPr>
          </a:p>
        </p:txBody>
      </p:sp>
      <p:sp>
        <p:nvSpPr>
          <p:cNvPr id="12292" name="灯片编号占位符 3"/>
          <p:cNvSpPr txBox="1">
            <a:spLocks noGrp="1"/>
          </p:cNvSpPr>
          <p:nvPr>
            <p:ph type="sldNum" sz="quarter"/>
          </p:nvPr>
        </p:nvSpPr>
        <p:spPr>
          <a:xfrm>
            <a:off x="3884613" y="8685213"/>
            <a:ext cx="2971800" cy="458787"/>
          </a:xfrm>
          <a:prstGeom prst="rect">
            <a:avLst/>
          </a:prstGeom>
          <a:noFill/>
          <a:ln w="9525">
            <a:noFill/>
          </a:ln>
        </p:spPr>
        <p:txBody>
          <a:bodyPr anchor="b"/>
          <a:p>
            <a:pPr lvl="0" algn="r"/>
            <a:fld id="{9A0DB2DC-4C9A-4742-B13C-FB6460FD3503}" type="slidenum">
              <a:rPr lang="zh-CN" altLang="en-US" sz="1200" dirty="0">
                <a:ea typeface="等线" pitchFamily="2" charset="-122"/>
              </a:rPr>
            </a:fld>
            <a:endParaRPr lang="zh-CN" altLang="en-US" sz="1200" dirty="0">
              <a:ea typeface="等线" pitchFamily="2"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幻灯片图像占位符 1"/>
          <p:cNvSpPr>
            <a:spLocks noGrp="1" noRot="1" noChangeAspect="1" noTextEdit="1"/>
          </p:cNvSpPr>
          <p:nvPr>
            <p:ph type="sldImg"/>
          </p:nvPr>
        </p:nvSpPr>
        <p:spPr>
          <a:ln>
            <a:solidFill>
              <a:srgbClr val="000000">
                <a:alpha val="100000"/>
              </a:srgbClr>
            </a:solidFill>
            <a:miter lim="800000"/>
          </a:ln>
        </p:spPr>
      </p:sp>
      <p:sp>
        <p:nvSpPr>
          <p:cNvPr id="12291" name="备注占位符 2"/>
          <p:cNvSpPr>
            <a:spLocks noGrp="1"/>
          </p:cNvSpPr>
          <p:nvPr>
            <p:ph type="body" idx="1"/>
          </p:nvPr>
        </p:nvSpPr>
        <p:spPr>
          <a:noFill/>
          <a:ln>
            <a:noFill/>
          </a:ln>
        </p:spPr>
        <p:txBody>
          <a:bodyPr wrap="square" lIns="91440" tIns="45720" rIns="91440" bIns="45720" anchor="t"/>
          <a:p>
            <a:pPr lvl="0" eaLnBrk="1" hangingPunct="1">
              <a:spcBef>
                <a:spcPct val="0"/>
              </a:spcBef>
            </a:pPr>
            <a:endParaRPr lang="zh-CN" altLang="en-US" dirty="0">
              <a:ea typeface="等线" pitchFamily="2" charset="-122"/>
            </a:endParaRPr>
          </a:p>
        </p:txBody>
      </p:sp>
      <p:sp>
        <p:nvSpPr>
          <p:cNvPr id="12292" name="灯片编号占位符 3"/>
          <p:cNvSpPr txBox="1">
            <a:spLocks noGrp="1"/>
          </p:cNvSpPr>
          <p:nvPr>
            <p:ph type="sldNum" sz="quarter"/>
          </p:nvPr>
        </p:nvSpPr>
        <p:spPr>
          <a:xfrm>
            <a:off x="3884613" y="8685213"/>
            <a:ext cx="2971800" cy="458787"/>
          </a:xfrm>
          <a:prstGeom prst="rect">
            <a:avLst/>
          </a:prstGeom>
          <a:noFill/>
          <a:ln w="9525">
            <a:noFill/>
          </a:ln>
        </p:spPr>
        <p:txBody>
          <a:bodyPr anchor="b"/>
          <a:p>
            <a:pPr lvl="0" algn="r"/>
            <a:fld id="{9A0DB2DC-4C9A-4742-B13C-FB6460FD3503}" type="slidenum">
              <a:rPr lang="zh-CN" altLang="en-US" sz="1200" dirty="0">
                <a:ea typeface="等线" pitchFamily="2" charset="-122"/>
              </a:rPr>
            </a:fld>
            <a:endParaRPr lang="zh-CN" altLang="en-US" sz="1200" dirty="0">
              <a:ea typeface="等线" pitchFamily="2"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幻灯片图像占位符 1"/>
          <p:cNvSpPr>
            <a:spLocks noGrp="1" noRot="1" noChangeAspect="1" noTextEdit="1"/>
          </p:cNvSpPr>
          <p:nvPr>
            <p:ph type="sldImg"/>
          </p:nvPr>
        </p:nvSpPr>
        <p:spPr>
          <a:ln>
            <a:solidFill>
              <a:srgbClr val="000000">
                <a:alpha val="100000"/>
              </a:srgbClr>
            </a:solidFill>
            <a:miter lim="800000"/>
          </a:ln>
        </p:spPr>
      </p:sp>
      <p:sp>
        <p:nvSpPr>
          <p:cNvPr id="12291" name="备注占位符 2"/>
          <p:cNvSpPr>
            <a:spLocks noGrp="1"/>
          </p:cNvSpPr>
          <p:nvPr>
            <p:ph type="body" idx="1"/>
          </p:nvPr>
        </p:nvSpPr>
        <p:spPr>
          <a:noFill/>
          <a:ln>
            <a:noFill/>
          </a:ln>
        </p:spPr>
        <p:txBody>
          <a:bodyPr wrap="square" lIns="91440" tIns="45720" rIns="91440" bIns="45720" anchor="t"/>
          <a:p>
            <a:pPr lvl="0" eaLnBrk="1" hangingPunct="1">
              <a:spcBef>
                <a:spcPct val="0"/>
              </a:spcBef>
            </a:pPr>
            <a:endParaRPr lang="zh-CN" altLang="en-US" dirty="0">
              <a:ea typeface="等线" pitchFamily="2" charset="-122"/>
            </a:endParaRPr>
          </a:p>
        </p:txBody>
      </p:sp>
      <p:sp>
        <p:nvSpPr>
          <p:cNvPr id="12292" name="灯片编号占位符 3"/>
          <p:cNvSpPr txBox="1">
            <a:spLocks noGrp="1"/>
          </p:cNvSpPr>
          <p:nvPr>
            <p:ph type="sldNum" sz="quarter"/>
          </p:nvPr>
        </p:nvSpPr>
        <p:spPr>
          <a:xfrm>
            <a:off x="3884613" y="8685213"/>
            <a:ext cx="2971800" cy="458787"/>
          </a:xfrm>
          <a:prstGeom prst="rect">
            <a:avLst/>
          </a:prstGeom>
          <a:noFill/>
          <a:ln w="9525">
            <a:noFill/>
          </a:ln>
        </p:spPr>
        <p:txBody>
          <a:bodyPr anchor="b"/>
          <a:p>
            <a:pPr lvl="0" algn="r"/>
            <a:fld id="{9A0DB2DC-4C9A-4742-B13C-FB6460FD3503}" type="slidenum">
              <a:rPr lang="zh-CN" altLang="en-US" sz="1200" dirty="0">
                <a:ea typeface="等线" pitchFamily="2" charset="-122"/>
              </a:rPr>
            </a:fld>
            <a:endParaRPr lang="zh-CN" altLang="en-US" sz="1200" dirty="0">
              <a:ea typeface="等线" pitchFamily="2"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幻灯片图像占位符 1"/>
          <p:cNvSpPr>
            <a:spLocks noGrp="1" noRot="1" noChangeAspect="1" noTextEdit="1"/>
          </p:cNvSpPr>
          <p:nvPr>
            <p:ph type="sldImg"/>
          </p:nvPr>
        </p:nvSpPr>
        <p:spPr>
          <a:ln>
            <a:solidFill>
              <a:srgbClr val="000000">
                <a:alpha val="100000"/>
              </a:srgbClr>
            </a:solidFill>
            <a:miter lim="800000"/>
          </a:ln>
        </p:spPr>
      </p:sp>
      <p:sp>
        <p:nvSpPr>
          <p:cNvPr id="12291" name="备注占位符 2"/>
          <p:cNvSpPr>
            <a:spLocks noGrp="1"/>
          </p:cNvSpPr>
          <p:nvPr>
            <p:ph type="body" idx="1"/>
          </p:nvPr>
        </p:nvSpPr>
        <p:spPr>
          <a:noFill/>
          <a:ln>
            <a:noFill/>
          </a:ln>
        </p:spPr>
        <p:txBody>
          <a:bodyPr wrap="square" lIns="91440" tIns="45720" rIns="91440" bIns="45720" anchor="t"/>
          <a:p>
            <a:pPr lvl="0" eaLnBrk="1" hangingPunct="1">
              <a:spcBef>
                <a:spcPct val="0"/>
              </a:spcBef>
            </a:pPr>
            <a:endParaRPr lang="zh-CN" altLang="en-US" dirty="0">
              <a:ea typeface="等线" pitchFamily="2" charset="-122"/>
            </a:endParaRPr>
          </a:p>
        </p:txBody>
      </p:sp>
      <p:sp>
        <p:nvSpPr>
          <p:cNvPr id="12292" name="灯片编号占位符 3"/>
          <p:cNvSpPr txBox="1">
            <a:spLocks noGrp="1"/>
          </p:cNvSpPr>
          <p:nvPr>
            <p:ph type="sldNum" sz="quarter"/>
          </p:nvPr>
        </p:nvSpPr>
        <p:spPr>
          <a:xfrm>
            <a:off x="3884613" y="8685213"/>
            <a:ext cx="2971800" cy="458787"/>
          </a:xfrm>
          <a:prstGeom prst="rect">
            <a:avLst/>
          </a:prstGeom>
          <a:noFill/>
          <a:ln w="9525">
            <a:noFill/>
          </a:ln>
        </p:spPr>
        <p:txBody>
          <a:bodyPr anchor="b"/>
          <a:p>
            <a:pPr lvl="0" algn="r"/>
            <a:fld id="{9A0DB2DC-4C9A-4742-B13C-FB6460FD3503}" type="slidenum">
              <a:rPr lang="zh-CN" altLang="en-US" sz="1200" dirty="0">
                <a:ea typeface="等线" pitchFamily="2" charset="-122"/>
              </a:rPr>
            </a:fld>
            <a:endParaRPr lang="zh-CN" altLang="en-US" sz="1200" dirty="0">
              <a:ea typeface="等线" pitchFamily="2" charset="-122"/>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幻灯片图像占位符 1"/>
          <p:cNvSpPr>
            <a:spLocks noGrp="1" noRot="1" noChangeAspect="1" noTextEdit="1"/>
          </p:cNvSpPr>
          <p:nvPr>
            <p:ph type="sldImg"/>
          </p:nvPr>
        </p:nvSpPr>
        <p:spPr>
          <a:ln>
            <a:solidFill>
              <a:srgbClr val="000000">
                <a:alpha val="100000"/>
              </a:srgbClr>
            </a:solidFill>
            <a:miter lim="800000"/>
          </a:ln>
        </p:spPr>
      </p:sp>
      <p:sp>
        <p:nvSpPr>
          <p:cNvPr id="12291" name="备注占位符 2"/>
          <p:cNvSpPr>
            <a:spLocks noGrp="1"/>
          </p:cNvSpPr>
          <p:nvPr>
            <p:ph type="body" idx="1"/>
          </p:nvPr>
        </p:nvSpPr>
        <p:spPr>
          <a:noFill/>
          <a:ln>
            <a:noFill/>
          </a:ln>
        </p:spPr>
        <p:txBody>
          <a:bodyPr wrap="square" lIns="91440" tIns="45720" rIns="91440" bIns="45720" anchor="t"/>
          <a:p>
            <a:pPr lvl="0" eaLnBrk="1" hangingPunct="1">
              <a:spcBef>
                <a:spcPct val="0"/>
              </a:spcBef>
            </a:pPr>
            <a:endParaRPr lang="zh-CN" altLang="en-US" dirty="0">
              <a:ea typeface="等线" pitchFamily="2" charset="-122"/>
            </a:endParaRPr>
          </a:p>
        </p:txBody>
      </p:sp>
      <p:sp>
        <p:nvSpPr>
          <p:cNvPr id="12292" name="灯片编号占位符 3"/>
          <p:cNvSpPr txBox="1">
            <a:spLocks noGrp="1"/>
          </p:cNvSpPr>
          <p:nvPr>
            <p:ph type="sldNum" sz="quarter"/>
          </p:nvPr>
        </p:nvSpPr>
        <p:spPr>
          <a:xfrm>
            <a:off x="3884613" y="8685213"/>
            <a:ext cx="2971800" cy="458787"/>
          </a:xfrm>
          <a:prstGeom prst="rect">
            <a:avLst/>
          </a:prstGeom>
          <a:noFill/>
          <a:ln w="9525">
            <a:noFill/>
          </a:ln>
        </p:spPr>
        <p:txBody>
          <a:bodyPr anchor="b"/>
          <a:p>
            <a:pPr lvl="0" algn="r"/>
            <a:fld id="{9A0DB2DC-4C9A-4742-B13C-FB6460FD3503}" type="slidenum">
              <a:rPr lang="zh-CN" altLang="en-US" sz="1200" dirty="0">
                <a:ea typeface="等线" pitchFamily="2" charset="-122"/>
              </a:rPr>
            </a:fld>
            <a:endParaRPr lang="zh-CN" altLang="en-US" sz="1200" dirty="0">
              <a:ea typeface="等线" pitchFamily="2" charset="-122"/>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幻灯片图像占位符 1"/>
          <p:cNvSpPr>
            <a:spLocks noGrp="1" noRot="1" noChangeAspect="1" noTextEdit="1"/>
          </p:cNvSpPr>
          <p:nvPr>
            <p:ph type="sldImg"/>
          </p:nvPr>
        </p:nvSpPr>
        <p:spPr>
          <a:ln>
            <a:solidFill>
              <a:srgbClr val="000000">
                <a:alpha val="100000"/>
              </a:srgbClr>
            </a:solidFill>
            <a:miter lim="800000"/>
          </a:ln>
        </p:spPr>
      </p:sp>
      <p:sp>
        <p:nvSpPr>
          <p:cNvPr id="12291" name="备注占位符 2"/>
          <p:cNvSpPr>
            <a:spLocks noGrp="1"/>
          </p:cNvSpPr>
          <p:nvPr>
            <p:ph type="body" idx="1"/>
          </p:nvPr>
        </p:nvSpPr>
        <p:spPr>
          <a:noFill/>
          <a:ln>
            <a:noFill/>
          </a:ln>
        </p:spPr>
        <p:txBody>
          <a:bodyPr wrap="square" lIns="91440" tIns="45720" rIns="91440" bIns="45720" anchor="t"/>
          <a:p>
            <a:pPr lvl="0" eaLnBrk="1" hangingPunct="1">
              <a:spcBef>
                <a:spcPct val="0"/>
              </a:spcBef>
            </a:pPr>
            <a:endParaRPr lang="zh-CN" altLang="en-US" dirty="0">
              <a:ea typeface="等线" pitchFamily="2" charset="-122"/>
            </a:endParaRPr>
          </a:p>
        </p:txBody>
      </p:sp>
      <p:sp>
        <p:nvSpPr>
          <p:cNvPr id="12292" name="灯片编号占位符 3"/>
          <p:cNvSpPr txBox="1">
            <a:spLocks noGrp="1"/>
          </p:cNvSpPr>
          <p:nvPr>
            <p:ph type="sldNum" sz="quarter"/>
          </p:nvPr>
        </p:nvSpPr>
        <p:spPr>
          <a:xfrm>
            <a:off x="3884613" y="8685213"/>
            <a:ext cx="2971800" cy="458787"/>
          </a:xfrm>
          <a:prstGeom prst="rect">
            <a:avLst/>
          </a:prstGeom>
          <a:noFill/>
          <a:ln w="9525">
            <a:noFill/>
          </a:ln>
        </p:spPr>
        <p:txBody>
          <a:bodyPr anchor="b"/>
          <a:p>
            <a:pPr lvl="0" algn="r"/>
            <a:fld id="{9A0DB2DC-4C9A-4742-B13C-FB6460FD3503}" type="slidenum">
              <a:rPr lang="zh-CN" altLang="en-US" sz="1200" dirty="0">
                <a:ea typeface="等线" pitchFamily="2" charset="-122"/>
              </a:rPr>
            </a:fld>
            <a:endParaRPr lang="zh-CN" altLang="en-US" sz="1200" dirty="0">
              <a:ea typeface="等线" pitchFamily="2" charset="-122"/>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幻灯片图像占位符 1"/>
          <p:cNvSpPr>
            <a:spLocks noGrp="1" noRot="1" noChangeAspect="1" noTextEdit="1"/>
          </p:cNvSpPr>
          <p:nvPr>
            <p:ph type="sldImg"/>
          </p:nvPr>
        </p:nvSpPr>
        <p:spPr>
          <a:ln>
            <a:solidFill>
              <a:srgbClr val="000000">
                <a:alpha val="100000"/>
              </a:srgbClr>
            </a:solidFill>
            <a:miter lim="800000"/>
          </a:ln>
        </p:spPr>
      </p:sp>
      <p:sp>
        <p:nvSpPr>
          <p:cNvPr id="12291" name="备注占位符 2"/>
          <p:cNvSpPr>
            <a:spLocks noGrp="1"/>
          </p:cNvSpPr>
          <p:nvPr>
            <p:ph type="body" idx="1"/>
          </p:nvPr>
        </p:nvSpPr>
        <p:spPr>
          <a:noFill/>
          <a:ln>
            <a:noFill/>
          </a:ln>
        </p:spPr>
        <p:txBody>
          <a:bodyPr wrap="square" lIns="91440" tIns="45720" rIns="91440" bIns="45720" anchor="t"/>
          <a:p>
            <a:pPr lvl="0" eaLnBrk="1" hangingPunct="1">
              <a:spcBef>
                <a:spcPct val="0"/>
              </a:spcBef>
            </a:pPr>
            <a:endParaRPr lang="zh-CN" altLang="en-US" dirty="0">
              <a:ea typeface="等线" pitchFamily="2" charset="-122"/>
            </a:endParaRPr>
          </a:p>
        </p:txBody>
      </p:sp>
      <p:sp>
        <p:nvSpPr>
          <p:cNvPr id="12292" name="灯片编号占位符 3"/>
          <p:cNvSpPr txBox="1">
            <a:spLocks noGrp="1"/>
          </p:cNvSpPr>
          <p:nvPr>
            <p:ph type="sldNum" sz="quarter"/>
          </p:nvPr>
        </p:nvSpPr>
        <p:spPr>
          <a:xfrm>
            <a:off x="3884613" y="8685213"/>
            <a:ext cx="2971800" cy="458787"/>
          </a:xfrm>
          <a:prstGeom prst="rect">
            <a:avLst/>
          </a:prstGeom>
          <a:noFill/>
          <a:ln w="9525">
            <a:noFill/>
          </a:ln>
        </p:spPr>
        <p:txBody>
          <a:bodyPr anchor="b"/>
          <a:p>
            <a:pPr lvl="0" algn="r"/>
            <a:fld id="{9A0DB2DC-4C9A-4742-B13C-FB6460FD3503}" type="slidenum">
              <a:rPr lang="zh-CN" altLang="en-US" sz="1200" dirty="0">
                <a:ea typeface="等线" pitchFamily="2" charset="-122"/>
              </a:rPr>
            </a:fld>
            <a:endParaRPr lang="zh-CN" altLang="en-US" sz="1200" dirty="0">
              <a:ea typeface="等线" pitchFamily="2" charset="-122"/>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幻灯片图像占位符 1"/>
          <p:cNvSpPr>
            <a:spLocks noGrp="1" noRot="1" noChangeAspect="1" noTextEdit="1"/>
          </p:cNvSpPr>
          <p:nvPr>
            <p:ph type="sldImg"/>
          </p:nvPr>
        </p:nvSpPr>
        <p:spPr>
          <a:ln>
            <a:solidFill>
              <a:srgbClr val="000000">
                <a:alpha val="100000"/>
              </a:srgbClr>
            </a:solidFill>
            <a:miter lim="800000"/>
          </a:ln>
        </p:spPr>
      </p:sp>
      <p:sp>
        <p:nvSpPr>
          <p:cNvPr id="12291" name="备注占位符 2"/>
          <p:cNvSpPr>
            <a:spLocks noGrp="1"/>
          </p:cNvSpPr>
          <p:nvPr>
            <p:ph type="body" idx="1"/>
          </p:nvPr>
        </p:nvSpPr>
        <p:spPr>
          <a:noFill/>
          <a:ln>
            <a:noFill/>
          </a:ln>
        </p:spPr>
        <p:txBody>
          <a:bodyPr wrap="square" lIns="91440" tIns="45720" rIns="91440" bIns="45720" anchor="t"/>
          <a:p>
            <a:pPr lvl="0" eaLnBrk="1" hangingPunct="1">
              <a:spcBef>
                <a:spcPct val="0"/>
              </a:spcBef>
            </a:pPr>
            <a:endParaRPr lang="zh-CN" altLang="en-US" dirty="0">
              <a:ea typeface="等线" pitchFamily="2" charset="-122"/>
            </a:endParaRPr>
          </a:p>
        </p:txBody>
      </p:sp>
      <p:sp>
        <p:nvSpPr>
          <p:cNvPr id="12292" name="灯片编号占位符 3"/>
          <p:cNvSpPr txBox="1">
            <a:spLocks noGrp="1"/>
          </p:cNvSpPr>
          <p:nvPr>
            <p:ph type="sldNum" sz="quarter"/>
          </p:nvPr>
        </p:nvSpPr>
        <p:spPr>
          <a:xfrm>
            <a:off x="3884613" y="8685213"/>
            <a:ext cx="2971800" cy="458787"/>
          </a:xfrm>
          <a:prstGeom prst="rect">
            <a:avLst/>
          </a:prstGeom>
          <a:noFill/>
          <a:ln w="9525">
            <a:noFill/>
          </a:ln>
        </p:spPr>
        <p:txBody>
          <a:bodyPr anchor="b"/>
          <a:p>
            <a:pPr lvl="0" algn="r"/>
            <a:fld id="{9A0DB2DC-4C9A-4742-B13C-FB6460FD3503}" type="slidenum">
              <a:rPr lang="zh-CN" altLang="en-US" sz="1200" dirty="0">
                <a:ea typeface="等线" pitchFamily="2" charset="-122"/>
              </a:rPr>
            </a:fld>
            <a:endParaRPr lang="zh-CN" altLang="en-US" sz="1200" dirty="0">
              <a:ea typeface="等线"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幻灯片图像占位符 1"/>
          <p:cNvSpPr>
            <a:spLocks noGrp="1" noRot="1" noChangeAspect="1" noTextEdit="1"/>
          </p:cNvSpPr>
          <p:nvPr>
            <p:ph type="sldImg"/>
          </p:nvPr>
        </p:nvSpPr>
        <p:spPr>
          <a:ln>
            <a:solidFill>
              <a:srgbClr val="000000">
                <a:alpha val="100000"/>
              </a:srgbClr>
            </a:solidFill>
            <a:miter lim="800000"/>
          </a:ln>
        </p:spPr>
      </p:sp>
      <p:sp>
        <p:nvSpPr>
          <p:cNvPr id="12291" name="备注占位符 2"/>
          <p:cNvSpPr>
            <a:spLocks noGrp="1"/>
          </p:cNvSpPr>
          <p:nvPr>
            <p:ph type="body" idx="1"/>
          </p:nvPr>
        </p:nvSpPr>
        <p:spPr>
          <a:noFill/>
          <a:ln>
            <a:noFill/>
          </a:ln>
        </p:spPr>
        <p:txBody>
          <a:bodyPr wrap="square" lIns="91440" tIns="45720" rIns="91440" bIns="45720" anchor="t"/>
          <a:p>
            <a:pPr lvl="0" eaLnBrk="1" hangingPunct="1">
              <a:spcBef>
                <a:spcPct val="0"/>
              </a:spcBef>
            </a:pPr>
            <a:endParaRPr lang="zh-CN" altLang="en-US" dirty="0">
              <a:ea typeface="等线" pitchFamily="2" charset="-122"/>
            </a:endParaRPr>
          </a:p>
        </p:txBody>
      </p:sp>
      <p:sp>
        <p:nvSpPr>
          <p:cNvPr id="12292" name="灯片编号占位符 3"/>
          <p:cNvSpPr txBox="1">
            <a:spLocks noGrp="1"/>
          </p:cNvSpPr>
          <p:nvPr>
            <p:ph type="sldNum" sz="quarter"/>
          </p:nvPr>
        </p:nvSpPr>
        <p:spPr>
          <a:xfrm>
            <a:off x="3884613" y="8685213"/>
            <a:ext cx="2971800" cy="458787"/>
          </a:xfrm>
          <a:prstGeom prst="rect">
            <a:avLst/>
          </a:prstGeom>
          <a:noFill/>
          <a:ln w="9525">
            <a:noFill/>
          </a:ln>
        </p:spPr>
        <p:txBody>
          <a:bodyPr anchor="b"/>
          <a:p>
            <a:pPr lvl="0" algn="r"/>
            <a:fld id="{9A0DB2DC-4C9A-4742-B13C-FB6460FD3503}" type="slidenum">
              <a:rPr lang="zh-CN" altLang="en-US" sz="1200" dirty="0">
                <a:ea typeface="等线" pitchFamily="2" charset="-122"/>
              </a:rPr>
            </a:fld>
            <a:endParaRPr lang="zh-CN" altLang="en-US" sz="1200" dirty="0">
              <a:ea typeface="等线"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幻灯片图像占位符 1"/>
          <p:cNvSpPr>
            <a:spLocks noGrp="1" noRot="1" noChangeAspect="1" noTextEdit="1"/>
          </p:cNvSpPr>
          <p:nvPr>
            <p:ph type="sldImg"/>
          </p:nvPr>
        </p:nvSpPr>
        <p:spPr>
          <a:ln>
            <a:solidFill>
              <a:srgbClr val="000000">
                <a:alpha val="100000"/>
              </a:srgbClr>
            </a:solidFill>
            <a:miter lim="800000"/>
          </a:ln>
        </p:spPr>
      </p:sp>
      <p:sp>
        <p:nvSpPr>
          <p:cNvPr id="12291" name="备注占位符 2"/>
          <p:cNvSpPr>
            <a:spLocks noGrp="1"/>
          </p:cNvSpPr>
          <p:nvPr>
            <p:ph type="body" idx="1"/>
          </p:nvPr>
        </p:nvSpPr>
        <p:spPr>
          <a:noFill/>
          <a:ln>
            <a:noFill/>
          </a:ln>
        </p:spPr>
        <p:txBody>
          <a:bodyPr wrap="square" lIns="91440" tIns="45720" rIns="91440" bIns="45720" anchor="t"/>
          <a:p>
            <a:pPr lvl="0" eaLnBrk="1" hangingPunct="1">
              <a:spcBef>
                <a:spcPct val="0"/>
              </a:spcBef>
            </a:pPr>
            <a:endParaRPr lang="zh-CN" altLang="en-US" dirty="0">
              <a:ea typeface="等线" pitchFamily="2" charset="-122"/>
            </a:endParaRPr>
          </a:p>
        </p:txBody>
      </p:sp>
      <p:sp>
        <p:nvSpPr>
          <p:cNvPr id="12292" name="灯片编号占位符 3"/>
          <p:cNvSpPr txBox="1">
            <a:spLocks noGrp="1"/>
          </p:cNvSpPr>
          <p:nvPr>
            <p:ph type="sldNum" sz="quarter"/>
          </p:nvPr>
        </p:nvSpPr>
        <p:spPr>
          <a:xfrm>
            <a:off x="3884613" y="8685213"/>
            <a:ext cx="2971800" cy="458787"/>
          </a:xfrm>
          <a:prstGeom prst="rect">
            <a:avLst/>
          </a:prstGeom>
          <a:noFill/>
          <a:ln w="9525">
            <a:noFill/>
          </a:ln>
        </p:spPr>
        <p:txBody>
          <a:bodyPr anchor="b"/>
          <a:p>
            <a:pPr lvl="0" algn="r"/>
            <a:fld id="{9A0DB2DC-4C9A-4742-B13C-FB6460FD3503}" type="slidenum">
              <a:rPr lang="zh-CN" altLang="en-US" sz="1200" dirty="0">
                <a:ea typeface="等线" pitchFamily="2" charset="-122"/>
              </a:rPr>
            </a:fld>
            <a:endParaRPr lang="zh-CN" altLang="en-US" sz="1200" dirty="0">
              <a:ea typeface="等线"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幻灯片图像占位符 1"/>
          <p:cNvSpPr>
            <a:spLocks noGrp="1" noRot="1" noChangeAspect="1" noTextEdit="1"/>
          </p:cNvSpPr>
          <p:nvPr>
            <p:ph type="sldImg"/>
          </p:nvPr>
        </p:nvSpPr>
        <p:spPr>
          <a:ln>
            <a:solidFill>
              <a:srgbClr val="000000">
                <a:alpha val="100000"/>
              </a:srgbClr>
            </a:solidFill>
            <a:miter lim="800000"/>
          </a:ln>
        </p:spPr>
      </p:sp>
      <p:sp>
        <p:nvSpPr>
          <p:cNvPr id="12291" name="备注占位符 2"/>
          <p:cNvSpPr>
            <a:spLocks noGrp="1"/>
          </p:cNvSpPr>
          <p:nvPr>
            <p:ph type="body" idx="1"/>
          </p:nvPr>
        </p:nvSpPr>
        <p:spPr>
          <a:noFill/>
          <a:ln>
            <a:noFill/>
          </a:ln>
        </p:spPr>
        <p:txBody>
          <a:bodyPr wrap="square" lIns="91440" tIns="45720" rIns="91440" bIns="45720" anchor="t"/>
          <a:p>
            <a:pPr lvl="0" eaLnBrk="1" hangingPunct="1">
              <a:spcBef>
                <a:spcPct val="0"/>
              </a:spcBef>
            </a:pPr>
            <a:endParaRPr lang="zh-CN" altLang="en-US" dirty="0">
              <a:ea typeface="等线" pitchFamily="2" charset="-122"/>
            </a:endParaRPr>
          </a:p>
        </p:txBody>
      </p:sp>
      <p:sp>
        <p:nvSpPr>
          <p:cNvPr id="12292" name="灯片编号占位符 3"/>
          <p:cNvSpPr txBox="1">
            <a:spLocks noGrp="1"/>
          </p:cNvSpPr>
          <p:nvPr>
            <p:ph type="sldNum" sz="quarter"/>
          </p:nvPr>
        </p:nvSpPr>
        <p:spPr>
          <a:xfrm>
            <a:off x="3884613" y="8685213"/>
            <a:ext cx="2971800" cy="458787"/>
          </a:xfrm>
          <a:prstGeom prst="rect">
            <a:avLst/>
          </a:prstGeom>
          <a:noFill/>
          <a:ln w="9525">
            <a:noFill/>
          </a:ln>
        </p:spPr>
        <p:txBody>
          <a:bodyPr anchor="b"/>
          <a:p>
            <a:pPr lvl="0" algn="r"/>
            <a:fld id="{9A0DB2DC-4C9A-4742-B13C-FB6460FD3503}" type="slidenum">
              <a:rPr lang="zh-CN" altLang="en-US" sz="1200" dirty="0">
                <a:ea typeface="等线" pitchFamily="2" charset="-122"/>
              </a:rPr>
            </a:fld>
            <a:endParaRPr lang="zh-CN" altLang="en-US" sz="1200" dirty="0">
              <a:ea typeface="等线"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幻灯片图像占位符 1"/>
          <p:cNvSpPr>
            <a:spLocks noGrp="1" noRot="1" noChangeAspect="1" noTextEdit="1"/>
          </p:cNvSpPr>
          <p:nvPr>
            <p:ph type="sldImg"/>
          </p:nvPr>
        </p:nvSpPr>
        <p:spPr>
          <a:ln>
            <a:solidFill>
              <a:srgbClr val="000000">
                <a:alpha val="100000"/>
              </a:srgbClr>
            </a:solidFill>
            <a:miter lim="800000"/>
          </a:ln>
        </p:spPr>
      </p:sp>
      <p:sp>
        <p:nvSpPr>
          <p:cNvPr id="12291" name="备注占位符 2"/>
          <p:cNvSpPr>
            <a:spLocks noGrp="1"/>
          </p:cNvSpPr>
          <p:nvPr>
            <p:ph type="body" idx="1"/>
          </p:nvPr>
        </p:nvSpPr>
        <p:spPr>
          <a:noFill/>
          <a:ln>
            <a:noFill/>
          </a:ln>
        </p:spPr>
        <p:txBody>
          <a:bodyPr wrap="square" lIns="91440" tIns="45720" rIns="91440" bIns="45720" anchor="t"/>
          <a:p>
            <a:pPr lvl="0" eaLnBrk="1" hangingPunct="1">
              <a:spcBef>
                <a:spcPct val="0"/>
              </a:spcBef>
            </a:pPr>
            <a:endParaRPr lang="zh-CN" altLang="en-US" dirty="0">
              <a:ea typeface="等线" pitchFamily="2" charset="-122"/>
            </a:endParaRPr>
          </a:p>
        </p:txBody>
      </p:sp>
      <p:sp>
        <p:nvSpPr>
          <p:cNvPr id="12292" name="灯片编号占位符 3"/>
          <p:cNvSpPr txBox="1">
            <a:spLocks noGrp="1"/>
          </p:cNvSpPr>
          <p:nvPr>
            <p:ph type="sldNum" sz="quarter"/>
          </p:nvPr>
        </p:nvSpPr>
        <p:spPr>
          <a:xfrm>
            <a:off x="3884613" y="8685213"/>
            <a:ext cx="2971800" cy="458787"/>
          </a:xfrm>
          <a:prstGeom prst="rect">
            <a:avLst/>
          </a:prstGeom>
          <a:noFill/>
          <a:ln w="9525">
            <a:noFill/>
          </a:ln>
        </p:spPr>
        <p:txBody>
          <a:bodyPr anchor="b"/>
          <a:p>
            <a:pPr lvl="0" algn="r"/>
            <a:fld id="{9A0DB2DC-4C9A-4742-B13C-FB6460FD3503}" type="slidenum">
              <a:rPr lang="zh-CN" altLang="en-US" sz="1200" dirty="0">
                <a:ea typeface="等线" pitchFamily="2" charset="-122"/>
              </a:rPr>
            </a:fld>
            <a:endParaRPr lang="zh-CN" altLang="en-US" sz="1200" dirty="0">
              <a:ea typeface="等线"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幻灯片图像占位符 1"/>
          <p:cNvSpPr>
            <a:spLocks noGrp="1" noRot="1" noChangeAspect="1" noTextEdit="1"/>
          </p:cNvSpPr>
          <p:nvPr>
            <p:ph type="sldImg"/>
          </p:nvPr>
        </p:nvSpPr>
        <p:spPr>
          <a:ln>
            <a:solidFill>
              <a:srgbClr val="000000">
                <a:alpha val="100000"/>
              </a:srgbClr>
            </a:solidFill>
            <a:miter lim="800000"/>
          </a:ln>
        </p:spPr>
      </p:sp>
      <p:sp>
        <p:nvSpPr>
          <p:cNvPr id="12291" name="备注占位符 2"/>
          <p:cNvSpPr>
            <a:spLocks noGrp="1"/>
          </p:cNvSpPr>
          <p:nvPr>
            <p:ph type="body" idx="1"/>
          </p:nvPr>
        </p:nvSpPr>
        <p:spPr>
          <a:noFill/>
          <a:ln>
            <a:noFill/>
          </a:ln>
        </p:spPr>
        <p:txBody>
          <a:bodyPr wrap="square" lIns="91440" tIns="45720" rIns="91440" bIns="45720" anchor="t"/>
          <a:p>
            <a:pPr lvl="0" eaLnBrk="1" hangingPunct="1">
              <a:spcBef>
                <a:spcPct val="0"/>
              </a:spcBef>
            </a:pPr>
            <a:endParaRPr lang="zh-CN" altLang="en-US" dirty="0">
              <a:ea typeface="等线" pitchFamily="2" charset="-122"/>
            </a:endParaRPr>
          </a:p>
        </p:txBody>
      </p:sp>
      <p:sp>
        <p:nvSpPr>
          <p:cNvPr id="12292" name="灯片编号占位符 3"/>
          <p:cNvSpPr txBox="1">
            <a:spLocks noGrp="1"/>
          </p:cNvSpPr>
          <p:nvPr>
            <p:ph type="sldNum" sz="quarter"/>
          </p:nvPr>
        </p:nvSpPr>
        <p:spPr>
          <a:xfrm>
            <a:off x="3884613" y="8685213"/>
            <a:ext cx="2971800" cy="458787"/>
          </a:xfrm>
          <a:prstGeom prst="rect">
            <a:avLst/>
          </a:prstGeom>
          <a:noFill/>
          <a:ln w="9525">
            <a:noFill/>
          </a:ln>
        </p:spPr>
        <p:txBody>
          <a:bodyPr anchor="b"/>
          <a:p>
            <a:pPr lvl="0" algn="r"/>
            <a:fld id="{9A0DB2DC-4C9A-4742-B13C-FB6460FD3503}" type="slidenum">
              <a:rPr lang="zh-CN" altLang="en-US" sz="1200" dirty="0">
                <a:ea typeface="等线" pitchFamily="2" charset="-122"/>
              </a:rPr>
            </a:fld>
            <a:endParaRPr lang="zh-CN" altLang="en-US" sz="1200" dirty="0">
              <a:ea typeface="等线" pitchFamily="2"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幻灯片图像占位符 1"/>
          <p:cNvSpPr>
            <a:spLocks noGrp="1" noRot="1" noChangeAspect="1" noTextEdit="1"/>
          </p:cNvSpPr>
          <p:nvPr>
            <p:ph type="sldImg"/>
          </p:nvPr>
        </p:nvSpPr>
        <p:spPr>
          <a:ln>
            <a:solidFill>
              <a:srgbClr val="000000">
                <a:alpha val="100000"/>
              </a:srgbClr>
            </a:solidFill>
            <a:miter lim="800000"/>
          </a:ln>
        </p:spPr>
      </p:sp>
      <p:sp>
        <p:nvSpPr>
          <p:cNvPr id="12291" name="备注占位符 2"/>
          <p:cNvSpPr>
            <a:spLocks noGrp="1"/>
          </p:cNvSpPr>
          <p:nvPr>
            <p:ph type="body" idx="1"/>
          </p:nvPr>
        </p:nvSpPr>
        <p:spPr>
          <a:noFill/>
          <a:ln>
            <a:noFill/>
          </a:ln>
        </p:spPr>
        <p:txBody>
          <a:bodyPr wrap="square" lIns="91440" tIns="45720" rIns="91440" bIns="45720" anchor="t"/>
          <a:p>
            <a:pPr lvl="0" eaLnBrk="1" hangingPunct="1">
              <a:spcBef>
                <a:spcPct val="0"/>
              </a:spcBef>
            </a:pPr>
            <a:endParaRPr lang="zh-CN" altLang="en-US" dirty="0">
              <a:ea typeface="等线" pitchFamily="2" charset="-122"/>
            </a:endParaRPr>
          </a:p>
        </p:txBody>
      </p:sp>
      <p:sp>
        <p:nvSpPr>
          <p:cNvPr id="12292" name="灯片编号占位符 3"/>
          <p:cNvSpPr txBox="1">
            <a:spLocks noGrp="1"/>
          </p:cNvSpPr>
          <p:nvPr>
            <p:ph type="sldNum" sz="quarter"/>
          </p:nvPr>
        </p:nvSpPr>
        <p:spPr>
          <a:xfrm>
            <a:off x="3884613" y="8685213"/>
            <a:ext cx="2971800" cy="458787"/>
          </a:xfrm>
          <a:prstGeom prst="rect">
            <a:avLst/>
          </a:prstGeom>
          <a:noFill/>
          <a:ln w="9525">
            <a:noFill/>
          </a:ln>
        </p:spPr>
        <p:txBody>
          <a:bodyPr anchor="b"/>
          <a:p>
            <a:pPr lvl="0" algn="r"/>
            <a:fld id="{9A0DB2DC-4C9A-4742-B13C-FB6460FD3503}" type="slidenum">
              <a:rPr lang="zh-CN" altLang="en-US" sz="1200" dirty="0">
                <a:ea typeface="等线" pitchFamily="2" charset="-122"/>
              </a:rPr>
            </a:fld>
            <a:endParaRPr lang="zh-CN" altLang="en-US" sz="1200" dirty="0">
              <a:ea typeface="等线"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幻灯片图像占位符 1"/>
          <p:cNvSpPr>
            <a:spLocks noGrp="1" noRot="1" noChangeAspect="1" noTextEdit="1"/>
          </p:cNvSpPr>
          <p:nvPr>
            <p:ph type="sldImg"/>
          </p:nvPr>
        </p:nvSpPr>
        <p:spPr>
          <a:ln>
            <a:solidFill>
              <a:srgbClr val="000000">
                <a:alpha val="100000"/>
              </a:srgbClr>
            </a:solidFill>
            <a:miter lim="800000"/>
          </a:ln>
        </p:spPr>
      </p:sp>
      <p:sp>
        <p:nvSpPr>
          <p:cNvPr id="12291" name="备注占位符 2"/>
          <p:cNvSpPr>
            <a:spLocks noGrp="1"/>
          </p:cNvSpPr>
          <p:nvPr>
            <p:ph type="body" idx="1"/>
          </p:nvPr>
        </p:nvSpPr>
        <p:spPr>
          <a:noFill/>
          <a:ln>
            <a:noFill/>
          </a:ln>
        </p:spPr>
        <p:txBody>
          <a:bodyPr wrap="square" lIns="91440" tIns="45720" rIns="91440" bIns="45720" anchor="t"/>
          <a:p>
            <a:pPr lvl="0" eaLnBrk="1" hangingPunct="1">
              <a:spcBef>
                <a:spcPct val="0"/>
              </a:spcBef>
            </a:pPr>
            <a:endParaRPr lang="zh-CN" altLang="en-US" dirty="0">
              <a:ea typeface="等线" pitchFamily="2" charset="-122"/>
            </a:endParaRPr>
          </a:p>
        </p:txBody>
      </p:sp>
      <p:sp>
        <p:nvSpPr>
          <p:cNvPr id="12292" name="灯片编号占位符 3"/>
          <p:cNvSpPr txBox="1">
            <a:spLocks noGrp="1"/>
          </p:cNvSpPr>
          <p:nvPr>
            <p:ph type="sldNum" sz="quarter"/>
          </p:nvPr>
        </p:nvSpPr>
        <p:spPr>
          <a:xfrm>
            <a:off x="3884613" y="8685213"/>
            <a:ext cx="2971800" cy="458787"/>
          </a:xfrm>
          <a:prstGeom prst="rect">
            <a:avLst/>
          </a:prstGeom>
          <a:noFill/>
          <a:ln w="9525">
            <a:noFill/>
          </a:ln>
        </p:spPr>
        <p:txBody>
          <a:bodyPr anchor="b"/>
          <a:p>
            <a:pPr lvl="0" algn="r"/>
            <a:fld id="{9A0DB2DC-4C9A-4742-B13C-FB6460FD3503}" type="slidenum">
              <a:rPr lang="zh-CN" altLang="en-US" sz="1200" dirty="0">
                <a:ea typeface="等线" pitchFamily="2" charset="-122"/>
              </a:rPr>
            </a:fld>
            <a:endParaRPr lang="zh-CN" altLang="en-US" sz="1200" dirty="0">
              <a:ea typeface="等线" pitchFamily="2"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幻灯片图像占位符 1"/>
          <p:cNvSpPr>
            <a:spLocks noGrp="1" noRot="1" noChangeAspect="1" noTextEdit="1"/>
          </p:cNvSpPr>
          <p:nvPr>
            <p:ph type="sldImg"/>
          </p:nvPr>
        </p:nvSpPr>
        <p:spPr>
          <a:ln>
            <a:solidFill>
              <a:srgbClr val="000000">
                <a:alpha val="100000"/>
              </a:srgbClr>
            </a:solidFill>
            <a:miter lim="800000"/>
          </a:ln>
        </p:spPr>
      </p:sp>
      <p:sp>
        <p:nvSpPr>
          <p:cNvPr id="12291" name="备注占位符 2"/>
          <p:cNvSpPr>
            <a:spLocks noGrp="1"/>
          </p:cNvSpPr>
          <p:nvPr>
            <p:ph type="body" idx="1"/>
          </p:nvPr>
        </p:nvSpPr>
        <p:spPr>
          <a:noFill/>
          <a:ln>
            <a:noFill/>
          </a:ln>
        </p:spPr>
        <p:txBody>
          <a:bodyPr wrap="square" lIns="91440" tIns="45720" rIns="91440" bIns="45720" anchor="t"/>
          <a:p>
            <a:pPr lvl="0" eaLnBrk="1" hangingPunct="1">
              <a:spcBef>
                <a:spcPct val="0"/>
              </a:spcBef>
            </a:pPr>
            <a:endParaRPr lang="zh-CN" altLang="en-US" dirty="0">
              <a:ea typeface="等线" pitchFamily="2" charset="-122"/>
            </a:endParaRPr>
          </a:p>
        </p:txBody>
      </p:sp>
      <p:sp>
        <p:nvSpPr>
          <p:cNvPr id="12292" name="灯片编号占位符 3"/>
          <p:cNvSpPr txBox="1">
            <a:spLocks noGrp="1"/>
          </p:cNvSpPr>
          <p:nvPr>
            <p:ph type="sldNum" sz="quarter"/>
          </p:nvPr>
        </p:nvSpPr>
        <p:spPr>
          <a:xfrm>
            <a:off x="3884613" y="8685213"/>
            <a:ext cx="2971800" cy="458787"/>
          </a:xfrm>
          <a:prstGeom prst="rect">
            <a:avLst/>
          </a:prstGeom>
          <a:noFill/>
          <a:ln w="9525">
            <a:noFill/>
          </a:ln>
        </p:spPr>
        <p:txBody>
          <a:bodyPr anchor="b"/>
          <a:p>
            <a:pPr lvl="0" algn="r"/>
            <a:fld id="{9A0DB2DC-4C9A-4742-B13C-FB6460FD3503}" type="slidenum">
              <a:rPr lang="zh-CN" altLang="en-US" sz="1200" dirty="0">
                <a:ea typeface="等线" pitchFamily="2" charset="-122"/>
              </a:rPr>
            </a:fld>
            <a:endParaRPr lang="zh-CN" altLang="en-US" sz="1200" dirty="0">
              <a:ea typeface="等线"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490465"/>
            <a:ext cx="10363200" cy="803520"/>
          </a:xfrm>
          <a:prstGeom prst="rect">
            <a:avLst/>
          </a:prstGeom>
        </p:spPr>
        <p:txBody>
          <a:bodyPr/>
          <a:lstStyle>
            <a:lvl1pPr algn="ctr">
              <a:defRPr>
                <a:solidFill>
                  <a:schemeClr val="tx1"/>
                </a:solidFill>
                <a:latin typeface="宋体" panose="02010600030101010101" pitchFamily="2" charset="-122"/>
                <a:ea typeface="宋体" panose="02010600030101010101" pitchFamily="2" charset="-122"/>
              </a:defRPr>
            </a:lvl1pPr>
          </a:lstStyle>
          <a:p>
            <a:r>
              <a:rPr lang="zh-CN" altLang="en-US" noProof="1"/>
              <a:t>单击此处编辑母版标题样式</a:t>
            </a:r>
            <a:endParaRPr lang="zh-CN" altLang="en-US" noProof="1"/>
          </a:p>
        </p:txBody>
      </p:sp>
      <p:sp>
        <p:nvSpPr>
          <p:cNvPr id="3" name="副标题 2"/>
          <p:cNvSpPr>
            <a:spLocks noGrp="1"/>
          </p:cNvSpPr>
          <p:nvPr>
            <p:ph type="subTitle" idx="1"/>
          </p:nvPr>
        </p:nvSpPr>
        <p:spPr>
          <a:xfrm>
            <a:off x="1828800" y="3931205"/>
            <a:ext cx="8534400" cy="622920"/>
          </a:xfrm>
          <a:prstGeom prst="rect">
            <a:avLst/>
          </a:prstGeom>
        </p:spPr>
        <p:txBody>
          <a:bodyPr/>
          <a:lstStyle>
            <a:lvl1pPr marL="0" indent="0" algn="ctr">
              <a:buNone/>
              <a:defRPr sz="3200">
                <a:latin typeface="宋体" panose="02010600030101010101" pitchFamily="2" charset="-122"/>
                <a:ea typeface="宋体" panose="02010600030101010101" pitchFamily="2" charset="-122"/>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noProof="1"/>
              <a:t>单击此处编辑母版副标题样式</a:t>
            </a:r>
            <a:endParaRPr lang="zh-CN" altLang="en-US" noProof="1"/>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标题，文本与内容">
    <p:spTree>
      <p:nvGrpSpPr>
        <p:cNvPr id="1" name=""/>
        <p:cNvGrpSpPr/>
        <p:nvPr/>
      </p:nvGrpSpPr>
      <p:grpSpPr>
        <a:xfrm>
          <a:off x="0" y="0"/>
          <a:ext cx="0" cy="0"/>
          <a:chOff x="0" y="0"/>
          <a:chExt cx="0" cy="0"/>
        </a:xfrm>
      </p:grpSpPr>
    </p:spTree>
  </p:cSld>
  <p:clrMapOvr>
    <a:masterClrMapping/>
  </p:clrMapOvr>
  <p:transition/>
  <p:hf sldNum="0" hdr="0"/>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标题，文本与两项内容">
    <p:spTree>
      <p:nvGrpSpPr>
        <p:cNvPr id="1" name=""/>
        <p:cNvGrpSpPr/>
        <p:nvPr/>
      </p:nvGrpSpPr>
      <p:grpSpPr>
        <a:xfrm>
          <a:off x="0" y="0"/>
          <a:ext cx="0" cy="0"/>
          <a:chOff x="0" y="0"/>
          <a:chExt cx="0" cy="0"/>
        </a:xfrm>
      </p:grpSpPr>
    </p:spTree>
  </p:cSld>
  <p:clrMapOvr>
    <a:masterClrMapping/>
  </p:clrMapOvr>
  <p:transition/>
  <p:hf sldNum="0" hdr="0"/>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自定义版式">
    <p:bg>
      <p:bgPr>
        <a:solidFill>
          <a:srgbClr val="000000"/>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520700" y="2493963"/>
            <a:ext cx="10602384" cy="1295400"/>
          </a:xfrm>
          <a:prstGeom prst="rect">
            <a:avLst/>
          </a:prstGeom>
        </p:spPr>
        <p:txBody>
          <a:bodyPr/>
          <a:lstStyle/>
          <a:p>
            <a:r>
              <a:rPr lang="zh-CN" altLang="en-US" noProof="1"/>
              <a:t>单击此处编辑母版标题样式</a:t>
            </a:r>
            <a:endParaRPr lang="zh-CN" altLang="en-US" noProof="1"/>
          </a:p>
        </p:txBody>
      </p:sp>
      <p:sp>
        <p:nvSpPr>
          <p:cNvPr id="5" name="日期占位符 2"/>
          <p:cNvSpPr>
            <a:spLocks noGrp="1"/>
          </p:cNvSpPr>
          <p:nvPr>
            <p:ph type="dt" sz="half" idx="2"/>
          </p:nvPr>
        </p:nvSpPr>
        <p:spPr>
          <a:xfrm>
            <a:off x="1117600" y="6356350"/>
            <a:ext cx="3657600" cy="365125"/>
          </a:xfrm>
          <a:prstGeom prst="rect">
            <a:avLst/>
          </a:prstGeom>
        </p:spPr>
        <p:txBody>
          <a:bodyPr/>
          <a:p>
            <a:pPr lvl="0" eaLnBrk="1" hangingPunct="1">
              <a:buFont typeface="Arial" panose="020B0604020202020204" pitchFamily="34" charset="0"/>
              <a:buNone/>
            </a:pPr>
            <a:fld id="{BB962C8B-B14F-4D97-AF65-F5344CB8AC3E}" type="datetimeFigureOut">
              <a:rPr lang="en-US" altLang="en-US" dirty="0"/>
            </a:fld>
            <a:endParaRPr lang="en-US" altLang="en-US" dirty="0"/>
          </a:p>
        </p:txBody>
      </p:sp>
      <p:sp>
        <p:nvSpPr>
          <p:cNvPr id="6" name="页脚占位符 3"/>
          <p:cNvSpPr>
            <a:spLocks noGrp="1"/>
          </p:cNvSpPr>
          <p:nvPr>
            <p:ph type="ftr" sz="quarter" idx="3"/>
          </p:nvPr>
        </p:nvSpPr>
        <p:spPr>
          <a:xfrm>
            <a:off x="5384800" y="6356350"/>
            <a:ext cx="5486400" cy="365125"/>
          </a:xfrm>
          <a:prstGeom prst="rect">
            <a:avLst/>
          </a:prstGeom>
        </p:spPr>
        <p:txBody>
          <a:bodyPr/>
          <a:p>
            <a:pPr lvl="0" eaLnBrk="1" hangingPunct="1">
              <a:buFont typeface="Arial" panose="020B0604020202020204" pitchFamily="34" charset="0"/>
              <a:buNone/>
            </a:pPr>
            <a:endParaRPr lang="en-US" altLang="en-US" dirty="0"/>
          </a:p>
        </p:txBody>
      </p:sp>
      <p:sp>
        <p:nvSpPr>
          <p:cNvPr id="7" name="灯片编号占位符 4"/>
          <p:cNvSpPr>
            <a:spLocks noGrp="1"/>
          </p:cNvSpPr>
          <p:nvPr>
            <p:ph type="sldNum" sz="quarter" idx="4"/>
          </p:nvPr>
        </p:nvSpPr>
        <p:spPr>
          <a:xfrm>
            <a:off x="11480800" y="6356350"/>
            <a:ext cx="3657600" cy="365125"/>
          </a:xfrm>
          <a:prstGeom prst="rect">
            <a:avLst/>
          </a:prstGeom>
        </p:spPr>
        <p:txBody>
          <a:bodyPr vert="horz" wrap="square" lIns="91440" tIns="45720" rIns="91440" bIns="45720" numCol="1" anchor="t" anchorCtr="0" compatLnSpc="1"/>
          <a:p>
            <a:pPr lvl="0" eaLnBrk="1" hangingPunct="1">
              <a:buFont typeface="Arial" panose="020B0604020202020204" pitchFamily="34" charset="0"/>
              <a:buNone/>
            </a:pPr>
            <a:fld id="{9A0DB2DC-4C9A-4742-B13C-FB6460FD3503}" type="slidenum">
              <a:rPr lang="en-US" altLang="en-US" dirty="0"/>
            </a:fld>
            <a:endParaRPr lang="en-US" altLang="en-US" dirty="0"/>
          </a:p>
        </p:txBody>
      </p:sp>
    </p:spTree>
  </p:cSld>
  <p:clrMapOvr>
    <a:masterClrMapping/>
  </p:clrMapOvr>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image" Target="../media/image1.jpeg"/><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7.xml"/></Relationships>
</file>

<file path=ppt/slideMasters/_rels/slideMaster3.xml.rels><?xml version="1.0" encoding="UTF-8" standalone="yes"?>
<Relationships xmlns="http://schemas.openxmlformats.org/package/2006/relationships"><Relationship Id="rId4" Type="http://schemas.openxmlformats.org/officeDocument/2006/relationships/theme" Target="../theme/theme3.xml"/><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p:sp>
        <p:nvSpPr>
          <p:cNvPr id="1026" name="Rectangle 3"/>
          <p:cNvSpPr>
            <a:spLocks noChangeArrowheads="1"/>
          </p:cNvSpPr>
          <p:nvPr/>
        </p:nvSpPr>
        <p:spPr bwMode="auto">
          <a:xfrm>
            <a:off x="0" y="0"/>
            <a:ext cx="12192000" cy="1690688"/>
          </a:xfrm>
          <a:prstGeom prst="rect">
            <a:avLst/>
          </a:prstGeom>
          <a:solidFill>
            <a:srgbClr val="7889FB"/>
          </a:solidFill>
          <a:ln>
            <a:noFill/>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pic>
        <p:nvPicPr>
          <p:cNvPr id="1027" name="Picture 2"/>
          <p:cNvPicPr>
            <a:picLocks noChangeAspect="1"/>
          </p:cNvPicPr>
          <p:nvPr/>
        </p:nvPicPr>
        <p:blipFill>
          <a:blip r:embed="rId7"/>
          <a:stretch>
            <a:fillRect/>
          </a:stretch>
        </p:blipFill>
        <p:spPr>
          <a:xfrm>
            <a:off x="0" y="1644650"/>
            <a:ext cx="12193588" cy="3567113"/>
          </a:xfrm>
          <a:prstGeom prst="rect">
            <a:avLst/>
          </a:prstGeom>
          <a:noFill/>
          <a:ln w="9525">
            <a:noFill/>
          </a:ln>
        </p:spPr>
      </p:pic>
      <p:sp>
        <p:nvSpPr>
          <p:cNvPr id="1028" name="Rectangle 4"/>
          <p:cNvSpPr>
            <a:spLocks noChangeArrowheads="1"/>
          </p:cNvSpPr>
          <p:nvPr/>
        </p:nvSpPr>
        <p:spPr bwMode="auto">
          <a:xfrm>
            <a:off x="0" y="5167313"/>
            <a:ext cx="12192000" cy="1690688"/>
          </a:xfrm>
          <a:prstGeom prst="rect">
            <a:avLst/>
          </a:prstGeom>
          <a:solidFill>
            <a:srgbClr val="7889D7"/>
          </a:solidFill>
          <a:ln>
            <a:noFill/>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ransition/>
  <p:timing>
    <p:tnLst>
      <p:par>
        <p:cTn id="1" dur="indefinite" restart="never" nodeType="tmRoot"/>
      </p:par>
    </p:tnLst>
  </p:timing>
  <p:hf sldNum="0" hdr="0" ftr="0" dt="0"/>
  <p:txStyles>
    <p:titleStyle>
      <a:lvl1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3600" b="1">
          <a:solidFill>
            <a:schemeClr val="tx1"/>
          </a:solidFill>
          <a:latin typeface="宋体" panose="02010600030101010101" pitchFamily="2" charset="-122"/>
          <a:ea typeface="宋体" panose="02010600030101010101" pitchFamily="2" charset="-122"/>
          <a:cs typeface="+mj-cs"/>
        </a:defRPr>
      </a:lvl1pPr>
      <a:lvl2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3600" b="1">
          <a:solidFill>
            <a:schemeClr val="tx1"/>
          </a:solidFill>
          <a:latin typeface="宋体" panose="02010600030101010101" pitchFamily="2" charset="-122"/>
          <a:ea typeface="宋体" panose="02010600030101010101" pitchFamily="2" charset="-122"/>
          <a:cs typeface="Arial" panose="020B0604020202020204" pitchFamily="34" charset="0"/>
        </a:defRPr>
      </a:lvl2pPr>
      <a:lvl3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3600" b="1">
          <a:solidFill>
            <a:schemeClr val="tx1"/>
          </a:solidFill>
          <a:latin typeface="宋体" panose="02010600030101010101" pitchFamily="2" charset="-122"/>
          <a:ea typeface="宋体" panose="02010600030101010101" pitchFamily="2" charset="-122"/>
          <a:cs typeface="Arial" panose="020B0604020202020204" pitchFamily="34" charset="0"/>
        </a:defRPr>
      </a:lvl3pPr>
      <a:lvl4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3600" b="1">
          <a:solidFill>
            <a:schemeClr val="tx1"/>
          </a:solidFill>
          <a:latin typeface="宋体" panose="02010600030101010101" pitchFamily="2" charset="-122"/>
          <a:ea typeface="宋体" panose="02010600030101010101" pitchFamily="2" charset="-122"/>
          <a:cs typeface="Arial" panose="020B0604020202020204" pitchFamily="34" charset="0"/>
        </a:defRPr>
      </a:lvl4pPr>
      <a:lvl5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3600" b="1">
          <a:solidFill>
            <a:schemeClr val="tx1"/>
          </a:solidFill>
          <a:latin typeface="宋体" panose="02010600030101010101" pitchFamily="2" charset="-122"/>
          <a:ea typeface="宋体" panose="02010600030101010101" pitchFamily="2" charset="-122"/>
          <a:cs typeface="Arial" panose="020B0604020202020204" pitchFamily="34" charset="0"/>
        </a:defRPr>
      </a:lvl5pPr>
      <a:lvl6pPr marL="4572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6pPr>
      <a:lvl7pPr marL="9144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7pPr>
      <a:lvl8pPr marL="13716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8pPr>
      <a:lvl9pPr marL="18288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9pPr>
    </p:titleStyle>
    <p:bodyStyle>
      <a:lvl1pPr marL="228600" indent="-228600" algn="l" defTabSz="449580" rtl="0" eaLnBrk="0" fontAlgn="base" hangingPunct="0">
        <a:lnSpc>
          <a:spcPct val="102000"/>
        </a:lnSpc>
        <a:spcBef>
          <a:spcPts val="625"/>
        </a:spcBef>
        <a:spcAft>
          <a:spcPct val="0"/>
        </a:spcAft>
        <a:buClr>
          <a:srgbClr val="486AC1"/>
        </a:buClr>
        <a:buSzPct val="100000"/>
        <a:buFont typeface="Wingdings" panose="05000000000000000000" pitchFamily="2" charset="2"/>
        <a:buChar char=""/>
        <a:defRPr sz="2000">
          <a:solidFill>
            <a:srgbClr val="000000"/>
          </a:solidFill>
          <a:latin typeface="+mn-lt"/>
          <a:ea typeface="Arial" panose="020B0604020202020204" pitchFamily="34" charset="0"/>
          <a:cs typeface="+mn-cs"/>
        </a:defRPr>
      </a:lvl1pPr>
      <a:lvl2pPr marL="679450" indent="-214630" algn="l" defTabSz="449580" rtl="0" eaLnBrk="0" fontAlgn="base" hangingPunct="0">
        <a:lnSpc>
          <a:spcPct val="102000"/>
        </a:lnSpc>
        <a:spcBef>
          <a:spcPts val="340"/>
        </a:spcBef>
        <a:spcAft>
          <a:spcPts val="340"/>
        </a:spcAft>
        <a:buClr>
          <a:srgbClr val="486AC1"/>
        </a:buClr>
        <a:buSzPct val="100000"/>
        <a:buFont typeface="Arial" panose="020B0604020202020204" pitchFamily="34" charset="0"/>
        <a:buChar char="–"/>
        <a:defRPr sz="2800">
          <a:solidFill>
            <a:srgbClr val="000000"/>
          </a:solidFill>
          <a:latin typeface="+mn-lt"/>
          <a:cs typeface="+mn-cs"/>
        </a:defRPr>
      </a:lvl2pPr>
      <a:lvl3pPr marL="1087755" indent="-173355" algn="l" defTabSz="449580" rtl="0" eaLnBrk="0" fontAlgn="base" hangingPunct="0">
        <a:lnSpc>
          <a:spcPct val="102000"/>
        </a:lnSpc>
        <a:spcBef>
          <a:spcPts val="375"/>
        </a:spcBef>
        <a:spcAft>
          <a:spcPct val="0"/>
        </a:spcAft>
        <a:buClr>
          <a:srgbClr val="486AC1"/>
        </a:buClr>
        <a:buSzPct val="100000"/>
        <a:buFont typeface="Arial" panose="020B0604020202020204" pitchFamily="34" charset="0"/>
        <a:buChar char="–"/>
        <a:defRPr sz="2000">
          <a:solidFill>
            <a:srgbClr val="000000"/>
          </a:solidFill>
          <a:latin typeface="+mn-lt"/>
          <a:cs typeface="+mn-cs"/>
        </a:defRPr>
      </a:lvl3pPr>
      <a:lvl4pPr marL="1539875" indent="-168275" algn="l" defTabSz="449580" rtl="0" eaLnBrk="0" fontAlgn="base" hangingPunct="0">
        <a:lnSpc>
          <a:spcPct val="102000"/>
        </a:lnSpc>
        <a:spcBef>
          <a:spcPts val="375"/>
        </a:spcBef>
        <a:spcAft>
          <a:spcPct val="0"/>
        </a:spcAft>
        <a:buClr>
          <a:srgbClr val="486AC1"/>
        </a:buClr>
        <a:buSzPct val="100000"/>
        <a:buFont typeface="Tahoma" panose="020B0604030504040204" pitchFamily="34" charset="0"/>
        <a:buChar char="–"/>
        <a:defRPr sz="2000">
          <a:solidFill>
            <a:srgbClr val="000000"/>
          </a:solidFill>
          <a:latin typeface="+mn-lt"/>
          <a:cs typeface="+mn-cs"/>
        </a:defRPr>
      </a:lvl4pPr>
      <a:lvl5pPr marL="2002155" indent="-173355" algn="l" defTabSz="449580" rtl="0" eaLnBrk="0" fontAlgn="base" hangingPunct="0">
        <a:lnSpc>
          <a:spcPct val="102000"/>
        </a:lnSpc>
        <a:spcBef>
          <a:spcPts val="375"/>
        </a:spcBef>
        <a:spcAft>
          <a:spcPct val="0"/>
        </a:spcAft>
        <a:buClr>
          <a:srgbClr val="486AC1"/>
        </a:buClr>
        <a:buSzPct val="100000"/>
        <a:buFont typeface="Arial" panose="020B0604020202020204" pitchFamily="34" charset="0"/>
        <a:buChar char="–"/>
        <a:defRPr sz="2000">
          <a:solidFill>
            <a:srgbClr val="000000"/>
          </a:solidFill>
          <a:latin typeface="+mn-lt"/>
          <a:cs typeface="+mn-cs"/>
        </a:defRPr>
      </a:lvl5pPr>
      <a:lvl6pPr marL="2459355" indent="-173355" algn="l" defTabSz="449580" rtl="0" eaLnBrk="1" fontAlgn="base" hangingPunct="1">
        <a:lnSpc>
          <a:spcPct val="102000"/>
        </a:lnSpc>
        <a:spcBef>
          <a:spcPts val="375"/>
        </a:spcBef>
        <a:spcAft>
          <a:spcPct val="0"/>
        </a:spcAft>
        <a:buClr>
          <a:srgbClr val="486AC1"/>
        </a:buClr>
        <a:buSzPct val="100000"/>
        <a:buFont typeface="Arial" panose="020B0604020202020204" pitchFamily="34" charset="0"/>
        <a:buChar char="–"/>
        <a:defRPr sz="2000">
          <a:solidFill>
            <a:srgbClr val="000000"/>
          </a:solidFill>
          <a:latin typeface="+mn-lt"/>
          <a:cs typeface="+mn-cs"/>
        </a:defRPr>
      </a:lvl6pPr>
      <a:lvl7pPr marL="2916555" indent="-173355" algn="l" defTabSz="449580" rtl="0" eaLnBrk="1" fontAlgn="base" hangingPunct="1">
        <a:lnSpc>
          <a:spcPct val="102000"/>
        </a:lnSpc>
        <a:spcBef>
          <a:spcPts val="375"/>
        </a:spcBef>
        <a:spcAft>
          <a:spcPct val="0"/>
        </a:spcAft>
        <a:buClr>
          <a:srgbClr val="486AC1"/>
        </a:buClr>
        <a:buSzPct val="100000"/>
        <a:buFont typeface="Arial" panose="020B0604020202020204" pitchFamily="34" charset="0"/>
        <a:buChar char="–"/>
        <a:defRPr sz="2000">
          <a:solidFill>
            <a:srgbClr val="000000"/>
          </a:solidFill>
          <a:latin typeface="+mn-lt"/>
          <a:cs typeface="+mn-cs"/>
        </a:defRPr>
      </a:lvl7pPr>
      <a:lvl8pPr marL="3373755" indent="-173355" algn="l" defTabSz="449580" rtl="0" eaLnBrk="1" fontAlgn="base" hangingPunct="1">
        <a:lnSpc>
          <a:spcPct val="102000"/>
        </a:lnSpc>
        <a:spcBef>
          <a:spcPts val="375"/>
        </a:spcBef>
        <a:spcAft>
          <a:spcPct val="0"/>
        </a:spcAft>
        <a:buClr>
          <a:srgbClr val="486AC1"/>
        </a:buClr>
        <a:buSzPct val="100000"/>
        <a:buFont typeface="Arial" panose="020B0604020202020204" pitchFamily="34" charset="0"/>
        <a:buChar char="–"/>
        <a:defRPr sz="2000">
          <a:solidFill>
            <a:srgbClr val="000000"/>
          </a:solidFill>
          <a:latin typeface="+mn-lt"/>
          <a:cs typeface="+mn-cs"/>
        </a:defRPr>
      </a:lvl8pPr>
      <a:lvl9pPr marL="3830955" indent="-173355" algn="l" defTabSz="449580" rtl="0" eaLnBrk="1" fontAlgn="base" hangingPunct="1">
        <a:lnSpc>
          <a:spcPct val="102000"/>
        </a:lnSpc>
        <a:spcBef>
          <a:spcPts val="375"/>
        </a:spcBef>
        <a:spcAft>
          <a:spcPct val="0"/>
        </a:spcAft>
        <a:buClr>
          <a:srgbClr val="486AC1"/>
        </a:buClr>
        <a:buSzPct val="100000"/>
        <a:buFont typeface="Arial" panose="020B0604020202020204" pitchFamily="34" charset="0"/>
        <a:buChar char="–"/>
        <a:defRPr sz="2000">
          <a:solidFill>
            <a:srgbClr val="000000"/>
          </a:solidFill>
          <a:latin typeface="+mn-lt"/>
          <a:cs typeface="+mn-cs"/>
        </a:defRPr>
      </a:lvl9pPr>
    </p:bodyStyle>
    <p:otherStyle>
      <a:defPPr>
        <a:defRPr lang="zh-CN"/>
      </a:defPPr>
      <a:lvl1pPr marL="0" algn="l" defTabSz="914400" rtl="0" eaLnBrk="1" latinLnBrk="0" hangingPunct="1">
        <a:defRPr sz="1800" kern="1200">
          <a:solidFill>
            <a:schemeClr val="tx1"/>
          </a:solidFill>
          <a:latin typeface="+mn-lt"/>
          <a:ea typeface="Arial" panose="020B0604020202020204" pitchFamily="34" charset="0"/>
          <a:cs typeface="+mn-cs"/>
        </a:defRPr>
      </a:lvl1pPr>
      <a:lvl2pPr marL="457200" algn="l" defTabSz="914400" rtl="0" eaLnBrk="1" latinLnBrk="0" hangingPunct="1">
        <a:defRPr sz="1800" kern="1200">
          <a:solidFill>
            <a:schemeClr val="tx1"/>
          </a:solidFill>
          <a:latin typeface="+mn-lt"/>
          <a:ea typeface="Arial" panose="020B0604020202020204" pitchFamily="34" charset="0"/>
          <a:cs typeface="+mn-cs"/>
        </a:defRPr>
      </a:lvl2pPr>
      <a:lvl3pPr marL="914400" algn="l" defTabSz="914400" rtl="0" eaLnBrk="1" latinLnBrk="0" hangingPunct="1">
        <a:defRPr sz="1800" kern="1200">
          <a:solidFill>
            <a:schemeClr val="tx1"/>
          </a:solidFill>
          <a:latin typeface="+mn-lt"/>
          <a:ea typeface="Arial" panose="020B0604020202020204" pitchFamily="34" charset="0"/>
          <a:cs typeface="+mn-cs"/>
        </a:defRPr>
      </a:lvl3pPr>
      <a:lvl4pPr marL="1371600" algn="l" defTabSz="914400" rtl="0" eaLnBrk="1" latinLnBrk="0" hangingPunct="1">
        <a:defRPr sz="1800" kern="1200">
          <a:solidFill>
            <a:schemeClr val="tx1"/>
          </a:solidFill>
          <a:latin typeface="+mn-lt"/>
          <a:ea typeface="Arial" panose="020B0604020202020204" pitchFamily="34" charset="0"/>
          <a:cs typeface="+mn-cs"/>
        </a:defRPr>
      </a:lvl4pPr>
      <a:lvl5pPr marL="1828800" algn="l" defTabSz="914400" rtl="0" eaLnBrk="1" latinLnBrk="0" hangingPunct="1">
        <a:defRPr sz="1800" kern="1200">
          <a:solidFill>
            <a:schemeClr val="tx1"/>
          </a:solidFill>
          <a:latin typeface="+mn-lt"/>
          <a:ea typeface="Arial" panose="020B0604020202020204" pitchFamily="34" charset="0"/>
          <a:cs typeface="+mn-cs"/>
        </a:defRPr>
      </a:lvl5pPr>
      <a:lvl6pPr marL="2286000" algn="l" defTabSz="914400" rtl="0" eaLnBrk="1" latinLnBrk="0" hangingPunct="1">
        <a:defRPr sz="1800" kern="1200">
          <a:solidFill>
            <a:schemeClr val="tx1"/>
          </a:solidFill>
          <a:latin typeface="+mn-lt"/>
          <a:ea typeface="Arial" panose="020B0604020202020204" pitchFamily="34" charset="0"/>
          <a:cs typeface="+mn-cs"/>
        </a:defRPr>
      </a:lvl6pPr>
      <a:lvl7pPr marL="2743200" algn="l" defTabSz="914400" rtl="0" eaLnBrk="1" latinLnBrk="0" hangingPunct="1">
        <a:defRPr sz="1800" kern="1200">
          <a:solidFill>
            <a:schemeClr val="tx1"/>
          </a:solidFill>
          <a:latin typeface="+mn-lt"/>
          <a:ea typeface="Arial" panose="020B0604020202020204" pitchFamily="34" charset="0"/>
          <a:cs typeface="+mn-cs"/>
        </a:defRPr>
      </a:lvl7pPr>
      <a:lvl8pPr marL="3200400" algn="l" defTabSz="914400" rtl="0" eaLnBrk="1" latinLnBrk="0" hangingPunct="1">
        <a:defRPr sz="1800" kern="1200">
          <a:solidFill>
            <a:schemeClr val="tx1"/>
          </a:solidFill>
          <a:latin typeface="+mn-lt"/>
          <a:ea typeface="Arial" panose="020B0604020202020204" pitchFamily="34" charset="0"/>
          <a:cs typeface="+mn-cs"/>
        </a:defRPr>
      </a:lvl8pPr>
      <a:lvl9pPr marL="3657600" algn="l" defTabSz="914400" rtl="0" eaLnBrk="1" latinLnBrk="0" hangingPunct="1">
        <a:defRPr sz="1800" kern="1200">
          <a:solidFill>
            <a:schemeClr val="tx1"/>
          </a:solidFill>
          <a:latin typeface="+mn-lt"/>
          <a:ea typeface="Arial" panose="020B0604020202020204" pitchFamily="34" charset="0"/>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p:pic>
        <p:nvPicPr>
          <p:cNvPr id="2050" name="Picture 2"/>
          <p:cNvPicPr>
            <a:picLocks noChangeAspect="1"/>
          </p:cNvPicPr>
          <p:nvPr/>
        </p:nvPicPr>
        <p:blipFill>
          <a:blip r:embed="rId2"/>
          <a:stretch>
            <a:fillRect/>
          </a:stretch>
        </p:blipFill>
        <p:spPr>
          <a:xfrm>
            <a:off x="0" y="6480175"/>
            <a:ext cx="12193588" cy="382588"/>
          </a:xfrm>
          <a:prstGeom prst="rect">
            <a:avLst/>
          </a:prstGeom>
          <a:noFill/>
          <a:ln w="9525">
            <a:noFill/>
          </a:ln>
        </p:spPr>
      </p:pic>
      <p:pic>
        <p:nvPicPr>
          <p:cNvPr id="2051" name="Picture 3"/>
          <p:cNvPicPr>
            <a:picLocks noChangeAspect="1"/>
          </p:cNvPicPr>
          <p:nvPr/>
        </p:nvPicPr>
        <p:blipFill>
          <a:blip r:embed="rId3"/>
          <a:stretch>
            <a:fillRect/>
          </a:stretch>
        </p:blipFill>
        <p:spPr>
          <a:xfrm>
            <a:off x="0" y="0"/>
            <a:ext cx="12193588" cy="382588"/>
          </a:xfrm>
          <a:prstGeom prst="rect">
            <a:avLst/>
          </a:prstGeom>
          <a:noFill/>
          <a:ln w="9525">
            <a:noFill/>
          </a:ln>
        </p:spPr>
      </p:pic>
      <p:sp>
        <p:nvSpPr>
          <p:cNvPr id="2052" name="Rectangle 4"/>
          <p:cNvSpPr>
            <a:spLocks noGrp="1"/>
          </p:cNvSpPr>
          <p:nvPr>
            <p:ph type="title"/>
          </p:nvPr>
        </p:nvSpPr>
        <p:spPr>
          <a:xfrm>
            <a:off x="493713" y="495300"/>
            <a:ext cx="10893425" cy="495300"/>
          </a:xfrm>
          <a:prstGeom prst="rect">
            <a:avLst/>
          </a:prstGeom>
          <a:noFill/>
          <a:ln w="9525">
            <a:noFill/>
          </a:ln>
        </p:spPr>
        <p:txBody>
          <a:bodyPr lIns="90000" tIns="46800" rIns="90000" bIns="46800"/>
          <a:p>
            <a:pPr lvl="0"/>
            <a:r>
              <a:rPr lang="en-US" altLang="zh-CN" dirty="0"/>
              <a:t>Click to edit the title text format</a:t>
            </a:r>
            <a:endParaRPr lang="en-US" altLang="zh-CN" dirty="0"/>
          </a:p>
        </p:txBody>
      </p:sp>
      <p:sp>
        <p:nvSpPr>
          <p:cNvPr id="2053" name="Rectangle 5"/>
          <p:cNvSpPr>
            <a:spLocks noGrp="1"/>
          </p:cNvSpPr>
          <p:nvPr>
            <p:ph type="body"/>
          </p:nvPr>
        </p:nvSpPr>
        <p:spPr>
          <a:xfrm>
            <a:off x="931863" y="1535113"/>
            <a:ext cx="10447337" cy="4554537"/>
          </a:xfrm>
          <a:prstGeom prst="rect">
            <a:avLst/>
          </a:prstGeom>
          <a:noFill/>
          <a:ln w="9525">
            <a:noFill/>
          </a:ln>
        </p:spPr>
        <p:txBody>
          <a:bodyPr lIns="90000" tIns="46800" rIns="90000" bIns="46800"/>
          <a:p>
            <a:pPr lvl="0"/>
            <a:r>
              <a:rPr lang="en-US" altLang="zh-CN" dirty="0"/>
              <a:t>Click to edit the outline text format</a:t>
            </a:r>
            <a:endParaRPr lang="en-US" altLang="zh-CN" dirty="0"/>
          </a:p>
          <a:p>
            <a:pPr lvl="1"/>
            <a:r>
              <a:rPr lang="en-US" altLang="zh-CN" dirty="0"/>
              <a:t>Second Outline Level</a:t>
            </a:r>
            <a:endParaRPr lang="en-US" altLang="zh-CN" dirty="0"/>
          </a:p>
          <a:p>
            <a:pPr lvl="2"/>
            <a:r>
              <a:rPr lang="en-US" altLang="zh-CN" dirty="0"/>
              <a:t>Third Outline Level</a:t>
            </a:r>
            <a:endParaRPr lang="en-US" altLang="zh-CN" dirty="0"/>
          </a:p>
          <a:p>
            <a:pPr lvl="3"/>
            <a:r>
              <a:rPr lang="en-US" altLang="zh-CN" dirty="0"/>
              <a:t>Fourth Outline Level</a:t>
            </a:r>
            <a:endParaRPr lang="en-US" altLang="zh-CN" dirty="0"/>
          </a:p>
          <a:p>
            <a:pPr lvl="4"/>
            <a:r>
              <a:rPr lang="en-US" altLang="zh-CN" dirty="0"/>
              <a:t>Fifth Outline Level</a:t>
            </a:r>
            <a:endParaRPr lang="en-US" altLang="zh-CN" dirty="0"/>
          </a:p>
          <a:p>
            <a:pPr lvl="4"/>
            <a:r>
              <a:rPr lang="en-US" altLang="zh-CN" dirty="0"/>
              <a:t>Sixth Outline Level</a:t>
            </a:r>
            <a:endParaRPr lang="en-US" altLang="zh-CN" dirty="0"/>
          </a:p>
          <a:p>
            <a:pPr lvl="4"/>
            <a:r>
              <a:rPr lang="en-US" altLang="zh-CN" dirty="0"/>
              <a:t>Seventh Outline Level</a:t>
            </a:r>
            <a:endParaRPr lang="en-US" altLang="zh-CN" dirty="0"/>
          </a:p>
          <a:p>
            <a:pPr lvl="4"/>
            <a:r>
              <a:rPr lang="en-US" altLang="zh-CN" dirty="0"/>
              <a:t>Eighth Outline Level</a:t>
            </a:r>
            <a:endParaRPr lang="en-US" altLang="zh-CN" dirty="0"/>
          </a:p>
          <a:p>
            <a:pPr lvl="4"/>
            <a:r>
              <a:rPr lang="en-US" altLang="zh-CN" dirty="0"/>
              <a:t>Ninth Outline Level</a:t>
            </a:r>
            <a:endParaRPr lang="en-US" altLang="zh-CN" dirty="0"/>
          </a:p>
        </p:txBody>
      </p:sp>
    </p:spTree>
  </p:cSld>
  <p:clrMap bg1="lt1" tx1="dk1" bg2="lt2" tx2="dk2" accent1="accent1" accent2="accent2" accent3="accent3" accent4="accent4" accent5="accent5" accent6="accent6" hlink="hlink" folHlink="folHlink"/>
  <p:sldLayoutIdLst>
    <p:sldLayoutId id="2147483656" r:id="rId1"/>
  </p:sldLayoutIdLst>
  <p:timing>
    <p:tnLst>
      <p:par>
        <p:cTn id="1" dur="indefinite" restart="never" nodeType="tmRoot"/>
      </p:par>
    </p:tnLst>
  </p:timing>
  <p:hf sldNum="0" hdr="0" ftr="0" dt="0"/>
  <p:txStyles>
    <p:titleStyle>
      <a:lvl1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mj-cs"/>
        </a:defRPr>
      </a:lvl1pPr>
      <a:lvl2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2pPr>
      <a:lvl3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3pPr>
      <a:lvl4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4pPr>
      <a:lvl5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5pPr>
      <a:lvl6pPr marL="4572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6pPr>
      <a:lvl7pPr marL="9144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7pPr>
      <a:lvl8pPr marL="13716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8pPr>
      <a:lvl9pPr marL="18288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9pPr>
    </p:titleStyle>
    <p:bodyStyle>
      <a:lvl1pPr marL="228600" algn="l" defTabSz="449580" rtl="0" eaLnBrk="0" fontAlgn="base" hangingPunct="0">
        <a:lnSpc>
          <a:spcPct val="150000"/>
        </a:lnSpc>
        <a:spcBef>
          <a:spcPts val="625"/>
        </a:spcBef>
        <a:spcAft>
          <a:spcPct val="0"/>
        </a:spcAft>
        <a:buClr>
          <a:srgbClr val="486AC1"/>
        </a:buClr>
        <a:buSzPct val="100000"/>
        <a:buFont typeface="Wingdings" panose="05000000000000000000" pitchFamily="2" charset="2"/>
        <a:buChar char="u"/>
        <a:defRPr b="1">
          <a:solidFill>
            <a:srgbClr val="000000"/>
          </a:solidFill>
          <a:latin typeface="宋体" panose="02010600030101010101" pitchFamily="2" charset="-122"/>
          <a:ea typeface="宋体" panose="02010600030101010101" pitchFamily="2" charset="-122"/>
          <a:cs typeface="+mn-cs"/>
        </a:defRPr>
      </a:lvl1pPr>
      <a:lvl2pPr marL="751205" indent="-285750" algn="l" defTabSz="449580" rtl="0" eaLnBrk="0" fontAlgn="base" hangingPunct="0">
        <a:lnSpc>
          <a:spcPct val="150000"/>
        </a:lnSpc>
        <a:spcBef>
          <a:spcPts val="340"/>
        </a:spcBef>
        <a:spcAft>
          <a:spcPts val="34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2pPr>
      <a:lvl3pPr marL="12001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3pPr>
      <a:lvl4pPr marL="16573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4pPr>
      <a:lvl5pPr marL="256413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5pPr>
      <a:lvl6pPr marL="24593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6pPr>
      <a:lvl7pPr marL="29165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7pPr>
      <a:lvl8pPr marL="33737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8pPr>
      <a:lvl9pPr marL="38309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9pPr>
    </p:bodyStyle>
    <p:otherStyle>
      <a:defPPr>
        <a:defRPr lang="zh-CN"/>
      </a:defPPr>
      <a:lvl1pPr marL="0" algn="l" defTabSz="914400" rtl="0" eaLnBrk="1" latinLnBrk="0" hangingPunct="1">
        <a:defRPr sz="1800" kern="1200">
          <a:solidFill>
            <a:schemeClr val="tx1"/>
          </a:solidFill>
          <a:latin typeface="+mn-lt"/>
          <a:ea typeface="Arial" panose="020B0604020202020204" pitchFamily="34" charset="0"/>
          <a:cs typeface="+mn-cs"/>
        </a:defRPr>
      </a:lvl1pPr>
      <a:lvl2pPr marL="457200" algn="l" defTabSz="914400" rtl="0" eaLnBrk="1" latinLnBrk="0" hangingPunct="1">
        <a:defRPr sz="1800" kern="1200">
          <a:solidFill>
            <a:schemeClr val="tx1"/>
          </a:solidFill>
          <a:latin typeface="+mn-lt"/>
          <a:ea typeface="Arial" panose="020B0604020202020204" pitchFamily="34" charset="0"/>
          <a:cs typeface="+mn-cs"/>
        </a:defRPr>
      </a:lvl2pPr>
      <a:lvl3pPr marL="914400" algn="l" defTabSz="914400" rtl="0" eaLnBrk="1" latinLnBrk="0" hangingPunct="1">
        <a:defRPr sz="1800" kern="1200">
          <a:solidFill>
            <a:schemeClr val="tx1"/>
          </a:solidFill>
          <a:latin typeface="+mn-lt"/>
          <a:ea typeface="Arial" panose="020B0604020202020204" pitchFamily="34" charset="0"/>
          <a:cs typeface="+mn-cs"/>
        </a:defRPr>
      </a:lvl3pPr>
      <a:lvl4pPr marL="1371600" algn="l" defTabSz="914400" rtl="0" eaLnBrk="1" latinLnBrk="0" hangingPunct="1">
        <a:defRPr sz="1800" kern="1200">
          <a:solidFill>
            <a:schemeClr val="tx1"/>
          </a:solidFill>
          <a:latin typeface="+mn-lt"/>
          <a:ea typeface="Arial" panose="020B0604020202020204" pitchFamily="34" charset="0"/>
          <a:cs typeface="+mn-cs"/>
        </a:defRPr>
      </a:lvl4pPr>
      <a:lvl5pPr marL="1828800" algn="l" defTabSz="914400" rtl="0" eaLnBrk="1" latinLnBrk="0" hangingPunct="1">
        <a:defRPr sz="1800" kern="1200">
          <a:solidFill>
            <a:schemeClr val="tx1"/>
          </a:solidFill>
          <a:latin typeface="+mn-lt"/>
          <a:ea typeface="Arial" panose="020B0604020202020204" pitchFamily="34" charset="0"/>
          <a:cs typeface="+mn-cs"/>
        </a:defRPr>
      </a:lvl5pPr>
      <a:lvl6pPr marL="2286000" algn="l" defTabSz="914400" rtl="0" eaLnBrk="1" latinLnBrk="0" hangingPunct="1">
        <a:defRPr sz="1800" kern="1200">
          <a:solidFill>
            <a:schemeClr val="tx1"/>
          </a:solidFill>
          <a:latin typeface="+mn-lt"/>
          <a:ea typeface="Arial" panose="020B0604020202020204" pitchFamily="34" charset="0"/>
          <a:cs typeface="+mn-cs"/>
        </a:defRPr>
      </a:lvl6pPr>
      <a:lvl7pPr marL="2743200" algn="l" defTabSz="914400" rtl="0" eaLnBrk="1" latinLnBrk="0" hangingPunct="1">
        <a:defRPr sz="1800" kern="1200">
          <a:solidFill>
            <a:schemeClr val="tx1"/>
          </a:solidFill>
          <a:latin typeface="+mn-lt"/>
          <a:ea typeface="Arial" panose="020B0604020202020204" pitchFamily="34" charset="0"/>
          <a:cs typeface="+mn-cs"/>
        </a:defRPr>
      </a:lvl7pPr>
      <a:lvl8pPr marL="3200400" algn="l" defTabSz="914400" rtl="0" eaLnBrk="1" latinLnBrk="0" hangingPunct="1">
        <a:defRPr sz="1800" kern="1200">
          <a:solidFill>
            <a:schemeClr val="tx1"/>
          </a:solidFill>
          <a:latin typeface="+mn-lt"/>
          <a:ea typeface="Arial" panose="020B0604020202020204" pitchFamily="34" charset="0"/>
          <a:cs typeface="+mn-cs"/>
        </a:defRPr>
      </a:lvl8pPr>
      <a:lvl9pPr marL="3657600" algn="l" defTabSz="914400" rtl="0" eaLnBrk="1" latinLnBrk="0" hangingPunct="1">
        <a:defRPr sz="1800" kern="1200">
          <a:solidFill>
            <a:schemeClr val="tx1"/>
          </a:solidFill>
          <a:latin typeface="+mn-lt"/>
          <a:ea typeface="Arial" panose="020B0604020202020204" pitchFamily="34" charset="0"/>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p:pic>
        <p:nvPicPr>
          <p:cNvPr id="2050" name="Picture 2"/>
          <p:cNvPicPr>
            <a:picLocks noChangeAspect="1"/>
          </p:cNvPicPr>
          <p:nvPr/>
        </p:nvPicPr>
        <p:blipFill>
          <a:blip r:embed="rId2"/>
          <a:stretch>
            <a:fillRect/>
          </a:stretch>
        </p:blipFill>
        <p:spPr>
          <a:xfrm>
            <a:off x="0" y="6480175"/>
            <a:ext cx="12193588" cy="382588"/>
          </a:xfrm>
          <a:prstGeom prst="rect">
            <a:avLst/>
          </a:prstGeom>
          <a:noFill/>
          <a:ln w="9525">
            <a:noFill/>
          </a:ln>
        </p:spPr>
      </p:pic>
      <p:pic>
        <p:nvPicPr>
          <p:cNvPr id="2051" name="Picture 3"/>
          <p:cNvPicPr>
            <a:picLocks noChangeAspect="1"/>
          </p:cNvPicPr>
          <p:nvPr/>
        </p:nvPicPr>
        <p:blipFill>
          <a:blip r:embed="rId3"/>
          <a:stretch>
            <a:fillRect/>
          </a:stretch>
        </p:blipFill>
        <p:spPr>
          <a:xfrm>
            <a:off x="0" y="0"/>
            <a:ext cx="12193588" cy="382588"/>
          </a:xfrm>
          <a:prstGeom prst="rect">
            <a:avLst/>
          </a:prstGeom>
          <a:noFill/>
          <a:ln w="9525">
            <a:noFill/>
          </a:ln>
        </p:spPr>
      </p:pic>
      <p:sp>
        <p:nvSpPr>
          <p:cNvPr id="2052" name="Rectangle 4"/>
          <p:cNvSpPr>
            <a:spLocks noGrp="1"/>
          </p:cNvSpPr>
          <p:nvPr>
            <p:ph type="title"/>
          </p:nvPr>
        </p:nvSpPr>
        <p:spPr>
          <a:xfrm>
            <a:off x="493713" y="495300"/>
            <a:ext cx="10893425" cy="495300"/>
          </a:xfrm>
          <a:prstGeom prst="rect">
            <a:avLst/>
          </a:prstGeom>
          <a:noFill/>
          <a:ln w="9525">
            <a:noFill/>
          </a:ln>
        </p:spPr>
        <p:txBody>
          <a:bodyPr lIns="90000" tIns="46800" rIns="90000" bIns="46800"/>
          <a:p>
            <a:pPr lvl="0"/>
            <a:r>
              <a:rPr lang="en-US" altLang="zh-CN" dirty="0"/>
              <a:t>Click to edit the title text format</a:t>
            </a:r>
            <a:endParaRPr lang="en-US" altLang="zh-CN" dirty="0"/>
          </a:p>
        </p:txBody>
      </p:sp>
      <p:sp>
        <p:nvSpPr>
          <p:cNvPr id="2053" name="Rectangle 5"/>
          <p:cNvSpPr>
            <a:spLocks noGrp="1"/>
          </p:cNvSpPr>
          <p:nvPr>
            <p:ph type="body"/>
          </p:nvPr>
        </p:nvSpPr>
        <p:spPr>
          <a:xfrm>
            <a:off x="931863" y="1535113"/>
            <a:ext cx="10447337" cy="4554537"/>
          </a:xfrm>
          <a:prstGeom prst="rect">
            <a:avLst/>
          </a:prstGeom>
          <a:noFill/>
          <a:ln w="9525">
            <a:noFill/>
          </a:ln>
        </p:spPr>
        <p:txBody>
          <a:bodyPr lIns="90000" tIns="46800" rIns="90000" bIns="46800"/>
          <a:p>
            <a:pPr lvl="0"/>
            <a:r>
              <a:rPr lang="en-US" altLang="zh-CN" dirty="0"/>
              <a:t>Click to edit the outline text format</a:t>
            </a:r>
            <a:endParaRPr lang="en-US" altLang="zh-CN" dirty="0"/>
          </a:p>
          <a:p>
            <a:pPr lvl="1"/>
            <a:r>
              <a:rPr lang="en-US" altLang="zh-CN" dirty="0"/>
              <a:t>Second Outline Level</a:t>
            </a:r>
            <a:endParaRPr lang="en-US" altLang="zh-CN" dirty="0"/>
          </a:p>
          <a:p>
            <a:pPr lvl="2"/>
            <a:r>
              <a:rPr lang="en-US" altLang="zh-CN" dirty="0"/>
              <a:t>Third Outline Level</a:t>
            </a:r>
            <a:endParaRPr lang="en-US" altLang="zh-CN" dirty="0"/>
          </a:p>
          <a:p>
            <a:pPr lvl="3"/>
            <a:r>
              <a:rPr lang="en-US" altLang="zh-CN" dirty="0"/>
              <a:t>Fourth Outline Level</a:t>
            </a:r>
            <a:endParaRPr lang="en-US" altLang="zh-CN" dirty="0"/>
          </a:p>
          <a:p>
            <a:pPr lvl="4"/>
            <a:r>
              <a:rPr lang="en-US" altLang="zh-CN" dirty="0"/>
              <a:t>Fifth Outline Level</a:t>
            </a:r>
            <a:endParaRPr lang="en-US" altLang="zh-CN" dirty="0"/>
          </a:p>
          <a:p>
            <a:pPr lvl="4"/>
            <a:r>
              <a:rPr lang="en-US" altLang="zh-CN" dirty="0"/>
              <a:t>Sixth Outline Level</a:t>
            </a:r>
            <a:endParaRPr lang="en-US" altLang="zh-CN" dirty="0"/>
          </a:p>
          <a:p>
            <a:pPr lvl="4"/>
            <a:r>
              <a:rPr lang="en-US" altLang="zh-CN" dirty="0"/>
              <a:t>Seventh Outline Level</a:t>
            </a:r>
            <a:endParaRPr lang="en-US" altLang="zh-CN" dirty="0"/>
          </a:p>
          <a:p>
            <a:pPr lvl="4"/>
            <a:r>
              <a:rPr lang="en-US" altLang="zh-CN" dirty="0"/>
              <a:t>Eighth Outline Level</a:t>
            </a:r>
            <a:endParaRPr lang="en-US" altLang="zh-CN" dirty="0"/>
          </a:p>
          <a:p>
            <a:pPr lvl="4"/>
            <a:r>
              <a:rPr lang="en-US" altLang="zh-CN" dirty="0"/>
              <a:t>Ninth Outline Level</a:t>
            </a:r>
            <a:endParaRPr lang="en-US" altLang="zh-CN" dirty="0"/>
          </a:p>
        </p:txBody>
      </p:sp>
    </p:spTree>
  </p:cSld>
  <p:clrMap bg1="lt1" tx1="dk1" bg2="lt2" tx2="dk2" accent1="accent1" accent2="accent2" accent3="accent3" accent4="accent4" accent5="accent5" accent6="accent6" hlink="hlink" folHlink="folHlink"/>
  <p:sldLayoutIdLst>
    <p:sldLayoutId id="2147483658" r:id="rId1"/>
  </p:sldLayoutIdLst>
  <p:timing>
    <p:tnLst>
      <p:par>
        <p:cTn id="1" dur="indefinite" restart="never" nodeType="tmRoot"/>
      </p:par>
    </p:tnLst>
  </p:timing>
  <p:hf sldNum="0" hdr="0" ftr="0" dt="0"/>
  <p:txStyles>
    <p:titleStyle>
      <a:lvl1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mj-cs"/>
        </a:defRPr>
      </a:lvl1pPr>
      <a:lvl2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2pPr>
      <a:lvl3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3pPr>
      <a:lvl4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4pPr>
      <a:lvl5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5pPr>
      <a:lvl6pPr marL="4572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6pPr>
      <a:lvl7pPr marL="9144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7pPr>
      <a:lvl8pPr marL="13716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8pPr>
      <a:lvl9pPr marL="18288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9pPr>
    </p:titleStyle>
    <p:bodyStyle>
      <a:lvl1pPr marL="228600" algn="l" defTabSz="449580" rtl="0" eaLnBrk="0" fontAlgn="base" hangingPunct="0">
        <a:lnSpc>
          <a:spcPct val="150000"/>
        </a:lnSpc>
        <a:spcBef>
          <a:spcPts val="625"/>
        </a:spcBef>
        <a:spcAft>
          <a:spcPct val="0"/>
        </a:spcAft>
        <a:buClr>
          <a:srgbClr val="486AC1"/>
        </a:buClr>
        <a:buSzPct val="100000"/>
        <a:buFont typeface="Wingdings" panose="05000000000000000000" pitchFamily="2" charset="2"/>
        <a:buChar char="u"/>
        <a:defRPr b="1">
          <a:solidFill>
            <a:srgbClr val="000000"/>
          </a:solidFill>
          <a:latin typeface="宋体" panose="02010600030101010101" pitchFamily="2" charset="-122"/>
          <a:ea typeface="宋体" panose="02010600030101010101" pitchFamily="2" charset="-122"/>
          <a:cs typeface="+mn-cs"/>
        </a:defRPr>
      </a:lvl1pPr>
      <a:lvl2pPr marL="751205" indent="-285750" algn="l" defTabSz="449580" rtl="0" eaLnBrk="0" fontAlgn="base" hangingPunct="0">
        <a:lnSpc>
          <a:spcPct val="150000"/>
        </a:lnSpc>
        <a:spcBef>
          <a:spcPts val="340"/>
        </a:spcBef>
        <a:spcAft>
          <a:spcPts val="34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2pPr>
      <a:lvl3pPr marL="12001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3pPr>
      <a:lvl4pPr marL="16573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4pPr>
      <a:lvl5pPr marL="256413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5pPr>
      <a:lvl6pPr marL="24593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6pPr>
      <a:lvl7pPr marL="29165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7pPr>
      <a:lvl8pPr marL="33737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8pPr>
      <a:lvl9pPr marL="38309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9pPr>
    </p:bodyStyle>
    <p:otherStyle>
      <a:defPPr>
        <a:defRPr lang="zh-CN"/>
      </a:defPPr>
      <a:lvl1pPr marL="0" algn="l" defTabSz="914400" rtl="0" eaLnBrk="1" latinLnBrk="0" hangingPunct="1">
        <a:defRPr sz="1800" kern="1200">
          <a:solidFill>
            <a:schemeClr val="tx1"/>
          </a:solidFill>
          <a:latin typeface="+mn-lt"/>
          <a:ea typeface="Arial" panose="020B0604020202020204" pitchFamily="34" charset="0"/>
          <a:cs typeface="+mn-cs"/>
        </a:defRPr>
      </a:lvl1pPr>
      <a:lvl2pPr marL="457200" algn="l" defTabSz="914400" rtl="0" eaLnBrk="1" latinLnBrk="0" hangingPunct="1">
        <a:defRPr sz="1800" kern="1200">
          <a:solidFill>
            <a:schemeClr val="tx1"/>
          </a:solidFill>
          <a:latin typeface="+mn-lt"/>
          <a:ea typeface="Arial" panose="020B0604020202020204" pitchFamily="34" charset="0"/>
          <a:cs typeface="+mn-cs"/>
        </a:defRPr>
      </a:lvl2pPr>
      <a:lvl3pPr marL="914400" algn="l" defTabSz="914400" rtl="0" eaLnBrk="1" latinLnBrk="0" hangingPunct="1">
        <a:defRPr sz="1800" kern="1200">
          <a:solidFill>
            <a:schemeClr val="tx1"/>
          </a:solidFill>
          <a:latin typeface="+mn-lt"/>
          <a:ea typeface="Arial" panose="020B0604020202020204" pitchFamily="34" charset="0"/>
          <a:cs typeface="+mn-cs"/>
        </a:defRPr>
      </a:lvl3pPr>
      <a:lvl4pPr marL="1371600" algn="l" defTabSz="914400" rtl="0" eaLnBrk="1" latinLnBrk="0" hangingPunct="1">
        <a:defRPr sz="1800" kern="1200">
          <a:solidFill>
            <a:schemeClr val="tx1"/>
          </a:solidFill>
          <a:latin typeface="+mn-lt"/>
          <a:ea typeface="Arial" panose="020B0604020202020204" pitchFamily="34" charset="0"/>
          <a:cs typeface="+mn-cs"/>
        </a:defRPr>
      </a:lvl4pPr>
      <a:lvl5pPr marL="1828800" algn="l" defTabSz="914400" rtl="0" eaLnBrk="1" latinLnBrk="0" hangingPunct="1">
        <a:defRPr sz="1800" kern="1200">
          <a:solidFill>
            <a:schemeClr val="tx1"/>
          </a:solidFill>
          <a:latin typeface="+mn-lt"/>
          <a:ea typeface="Arial" panose="020B0604020202020204" pitchFamily="34" charset="0"/>
          <a:cs typeface="+mn-cs"/>
        </a:defRPr>
      </a:lvl5pPr>
      <a:lvl6pPr marL="2286000" algn="l" defTabSz="914400" rtl="0" eaLnBrk="1" latinLnBrk="0" hangingPunct="1">
        <a:defRPr sz="1800" kern="1200">
          <a:solidFill>
            <a:schemeClr val="tx1"/>
          </a:solidFill>
          <a:latin typeface="+mn-lt"/>
          <a:ea typeface="Arial" panose="020B0604020202020204" pitchFamily="34" charset="0"/>
          <a:cs typeface="+mn-cs"/>
        </a:defRPr>
      </a:lvl6pPr>
      <a:lvl7pPr marL="2743200" algn="l" defTabSz="914400" rtl="0" eaLnBrk="1" latinLnBrk="0" hangingPunct="1">
        <a:defRPr sz="1800" kern="1200">
          <a:solidFill>
            <a:schemeClr val="tx1"/>
          </a:solidFill>
          <a:latin typeface="+mn-lt"/>
          <a:ea typeface="Arial" panose="020B0604020202020204" pitchFamily="34" charset="0"/>
          <a:cs typeface="+mn-cs"/>
        </a:defRPr>
      </a:lvl7pPr>
      <a:lvl8pPr marL="3200400" algn="l" defTabSz="914400" rtl="0" eaLnBrk="1" latinLnBrk="0" hangingPunct="1">
        <a:defRPr sz="1800" kern="1200">
          <a:solidFill>
            <a:schemeClr val="tx1"/>
          </a:solidFill>
          <a:latin typeface="+mn-lt"/>
          <a:ea typeface="Arial" panose="020B0604020202020204" pitchFamily="34" charset="0"/>
          <a:cs typeface="+mn-cs"/>
        </a:defRPr>
      </a:lvl8pPr>
      <a:lvl9pPr marL="3657600" algn="l" defTabSz="914400" rtl="0" eaLnBrk="1" latinLnBrk="0" hangingPunct="1">
        <a:defRPr sz="1800" kern="1200">
          <a:solidFill>
            <a:schemeClr val="tx1"/>
          </a:solidFill>
          <a:latin typeface="+mn-lt"/>
          <a:ea typeface="Arial" panose="020B0604020202020204" pitchFamily="34" charset="0"/>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7.xml"/><Relationship Id="rId2" Type="http://schemas.openxmlformats.org/officeDocument/2006/relationships/image" Target="../media/image14.png"/><Relationship Id="rId1" Type="http://schemas.openxmlformats.org/officeDocument/2006/relationships/image" Target="../media/image13.pn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7.xml"/><Relationship Id="rId2" Type="http://schemas.openxmlformats.org/officeDocument/2006/relationships/image" Target="../media/image16.png"/><Relationship Id="rId1" Type="http://schemas.openxmlformats.org/officeDocument/2006/relationships/image" Target="../media/image15.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image" Target="../media/image1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image" Target="../media/image4.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8.png"/><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8.xml"/><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1447800" y="2873375"/>
            <a:ext cx="8458200" cy="1012825"/>
          </a:xfrm>
          <a:prstGeom prst="rect">
            <a:avLst/>
          </a:prstGeom>
          <a:noFill/>
          <a:ln w="9525">
            <a:noFill/>
          </a:ln>
          <a:effectLst>
            <a:outerShdw dist="53882" dir="2699999" algn="ctr" rotWithShape="0">
              <a:schemeClr val="bg1">
                <a:alpha val="50000"/>
              </a:schemeClr>
            </a:outerShdw>
          </a:effectLst>
        </p:spPr>
        <p:txBody>
          <a:bodyPr anchor="ctr"/>
          <a:lstStyle>
            <a:lvl1pPr marL="0" lvl="0" indent="0" algn="ctr" defTabSz="914400" rtl="0" eaLnBrk="1" fontAlgn="base" latinLnBrk="0" hangingPunct="1">
              <a:lnSpc>
                <a:spcPct val="100000"/>
              </a:lnSpc>
              <a:spcBef>
                <a:spcPct val="0"/>
              </a:spcBef>
              <a:spcAft>
                <a:spcPct val="0"/>
              </a:spcAft>
              <a:buClrTx/>
              <a:buSzTx/>
              <a:buFontTx/>
              <a:buNone/>
              <a:defRPr sz="3600" b="1" u="none" kern="1200" baseline="0">
                <a:solidFill>
                  <a:schemeClr val="tx1"/>
                </a:solidFill>
                <a:latin typeface="Verdana" panose="020B060403050404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4600" b="1" i="0" u="none" strike="noStrike" kern="1200" cap="none" spc="0" normalizeH="0" baseline="0" noProof="1">
                <a:ln>
                  <a:noFill/>
                </a:ln>
                <a:solidFill>
                  <a:schemeClr val="tx2"/>
                </a:solidFill>
                <a:effectLst/>
                <a:uLnTx/>
                <a:uFillTx/>
                <a:latin typeface="Times New Roman" panose="02020603050405020304" pitchFamily="18" charset="0"/>
                <a:ea typeface="宋体" panose="02010600030101010101" pitchFamily="2" charset="-122"/>
                <a:cs typeface="+mn-cs"/>
                <a:sym typeface="+mn-ea"/>
              </a:rPr>
              <a:t>《Java</a:t>
            </a:r>
            <a:r>
              <a:rPr kumimoji="0" lang="zh-CN" altLang="en-US" sz="4600" b="1" i="0" u="none" strike="noStrike" kern="1200" cap="none" spc="0" normalizeH="0" baseline="0" noProof="1">
                <a:ln>
                  <a:noFill/>
                </a:ln>
                <a:solidFill>
                  <a:schemeClr val="tx2"/>
                </a:solidFill>
                <a:effectLst/>
                <a:uLnTx/>
                <a:uFillTx/>
                <a:latin typeface="Times New Roman" panose="02020603050405020304" pitchFamily="18" charset="0"/>
                <a:ea typeface="宋体" panose="02010600030101010101" pitchFamily="2" charset="-122"/>
                <a:cs typeface="+mn-cs"/>
                <a:sym typeface="+mn-ea"/>
              </a:rPr>
              <a:t>从入门到精通</a:t>
            </a:r>
            <a:r>
              <a:rPr kumimoji="0" lang="en-US" altLang="zh-CN" sz="4600" b="1" i="0" u="none" strike="noStrike" kern="1200" cap="none" spc="0" normalizeH="0" baseline="0" noProof="1">
                <a:ln>
                  <a:noFill/>
                </a:ln>
                <a:solidFill>
                  <a:schemeClr val="tx2"/>
                </a:solidFill>
                <a:effectLst/>
                <a:uLnTx/>
                <a:uFillTx/>
                <a:latin typeface="Times New Roman" panose="02020603050405020304" pitchFamily="18" charset="0"/>
                <a:ea typeface="宋体" panose="02010600030101010101" pitchFamily="2" charset="-122"/>
                <a:cs typeface="+mn-cs"/>
                <a:sym typeface="+mn-ea"/>
              </a:rPr>
              <a:t>》</a:t>
            </a:r>
            <a:endParaRPr kumimoji="0" lang="zh-CN" altLang="en-US" sz="4600" b="1" i="0" u="none" strike="noStrike" kern="1200" cap="none" spc="0" normalizeH="0" baseline="0" noProof="1">
              <a:ln>
                <a:noFill/>
              </a:ln>
              <a:solidFill>
                <a:schemeClr val="tx2"/>
              </a:solidFill>
              <a:effectLst>
                <a:outerShdw blurRad="38100" dist="38100" dir="2700000">
                  <a:srgbClr val="FFFFFF"/>
                </a:outerShdw>
              </a:effectLst>
              <a:uLnTx/>
              <a:uFillTx/>
              <a:latin typeface="Times New Roman" panose="02020603050405020304" pitchFamily="18" charset="0"/>
              <a:ea typeface="宋体" panose="02010600030101010101" pitchFamily="2" charset="-122"/>
              <a:cs typeface="+mn-cs"/>
              <a:sym typeface="+mn-ea"/>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7" name="标题 57385"/>
          <p:cNvSpPr>
            <a:spLocks noGrp="1"/>
          </p:cNvSpPr>
          <p:nvPr>
            <p:ph type="title"/>
          </p:nvPr>
        </p:nvSpPr>
        <p:spPr/>
        <p:txBody>
          <a:bodyPr vert="horz" wrap="square" lIns="90000" tIns="46800" rIns="90000" bIns="46800" anchor="ctr"/>
          <a:p>
            <a:pPr marL="609600" indent="-609600"/>
            <a:r>
              <a:rPr lang="zh-CN" altLang="en-US" dirty="0">
                <a:ea typeface="宋体" panose="02010600030101010101" pitchFamily="2" charset="-122"/>
              </a:rPr>
              <a:t>  </a:t>
            </a:r>
            <a:r>
              <a:rPr lang="zh-CN" altLang="en-US" dirty="0">
                <a:sym typeface="Arial" panose="020B0604020202020204" pitchFamily="34" charset="0"/>
              </a:rPr>
              <a:t>8.1.3 MySQL的常用命令</a:t>
            </a:r>
            <a:endParaRPr lang="zh-CN" altLang="en-US" dirty="0">
              <a:sym typeface="Arial" panose="020B0604020202020204" pitchFamily="34" charset="0"/>
            </a:endParaRPr>
          </a:p>
        </p:txBody>
      </p:sp>
      <p:sp>
        <p:nvSpPr>
          <p:cNvPr id="2" name="文本框 1"/>
          <p:cNvSpPr txBox="1"/>
          <p:nvPr/>
        </p:nvSpPr>
        <p:spPr>
          <a:xfrm>
            <a:off x="917575" y="1134110"/>
            <a:ext cx="10112375" cy="5053965"/>
          </a:xfrm>
          <a:prstGeom prst="rect">
            <a:avLst/>
          </a:prstGeom>
          <a:noFill/>
          <a:ln w="9525">
            <a:noFill/>
          </a:ln>
        </p:spPr>
        <p:txBody>
          <a:bodyPr wrap="square">
            <a:spAutoFit/>
          </a:bodyPr>
          <a:p>
            <a:pPr>
              <a:lnSpc>
                <a:spcPct val="150000"/>
              </a:lnSpc>
            </a:pPr>
            <a:r>
              <a:rPr lang="en-US" sz="2000" b="1">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zh-CN" altLang="en-US" sz="2000" b="1">
                <a:solidFill>
                  <a:schemeClr val="tx1"/>
                </a:solidFill>
                <a:latin typeface="宋体" panose="02010600030101010101" pitchFamily="2" charset="-122"/>
                <a:ea typeface="宋体" panose="02010600030101010101" pitchFamily="2" charset="-122"/>
                <a:cs typeface="宋体" panose="02010600030101010101" pitchFamily="2" charset="-122"/>
              </a:rPr>
              <a:t>库操作</a:t>
            </a:r>
            <a:endParaRPr lang="zh-CN" altLang="en-US" sz="20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a:lnSpc>
                <a:spcPct val="125000"/>
              </a:lnSpc>
            </a:pPr>
            <a:r>
              <a:rPr sz="1800" b="1">
                <a:solidFill>
                  <a:schemeClr val="tx1"/>
                </a:solidFill>
                <a:latin typeface="宋体" panose="02010600030101010101" pitchFamily="2" charset="-122"/>
                <a:ea typeface="宋体" panose="02010600030101010101" pitchFamily="2" charset="-122"/>
                <a:cs typeface="宋体" panose="02010600030101010101" pitchFamily="2" charset="-122"/>
              </a:rPr>
              <a:t>（1）创建数据库</a:t>
            </a:r>
            <a:endParaRPr sz="18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a:lnSpc>
                <a:spcPct val="125000"/>
              </a:lnSpc>
            </a:pPr>
            <a:r>
              <a:rPr sz="1800">
                <a:solidFill>
                  <a:schemeClr val="tx1"/>
                </a:solidFill>
                <a:latin typeface="宋体" panose="02010600030101010101" pitchFamily="2" charset="-122"/>
                <a:ea typeface="宋体" panose="02010600030101010101" pitchFamily="2" charset="-122"/>
                <a:cs typeface="宋体" panose="02010600030101010101" pitchFamily="2" charset="-122"/>
              </a:rPr>
              <a:t>  命令：create database &lt;数据库名&gt; 例如：建立一个名为xsgl的数据库 </a:t>
            </a:r>
            <a:endParaRPr sz="18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nSpc>
                <a:spcPct val="125000"/>
              </a:lnSpc>
            </a:pPr>
            <a:r>
              <a:rPr sz="1800">
                <a:solidFill>
                  <a:schemeClr val="tx1"/>
                </a:solidFill>
                <a:latin typeface="宋体" panose="02010600030101010101" pitchFamily="2" charset="-122"/>
                <a:ea typeface="宋体" panose="02010600030101010101" pitchFamily="2" charset="-122"/>
                <a:cs typeface="宋体" panose="02010600030101010101" pitchFamily="2" charset="-122"/>
              </a:rPr>
              <a:t>  mysql&gt; create database xsgl;</a:t>
            </a:r>
            <a:endParaRPr sz="18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nSpc>
                <a:spcPct val="125000"/>
              </a:lnSpc>
            </a:pPr>
            <a:r>
              <a:rPr sz="1800" b="1">
                <a:solidFill>
                  <a:schemeClr val="tx1"/>
                </a:solidFill>
                <a:latin typeface="宋体" panose="02010600030101010101" pitchFamily="2" charset="-122"/>
                <a:ea typeface="宋体" panose="02010600030101010101" pitchFamily="2" charset="-122"/>
                <a:cs typeface="宋体" panose="02010600030101010101" pitchFamily="2" charset="-122"/>
              </a:rPr>
              <a:t>（2）显示所有的数据库</a:t>
            </a:r>
            <a:endParaRPr sz="18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a:lnSpc>
                <a:spcPct val="125000"/>
              </a:lnSpc>
            </a:pPr>
            <a:r>
              <a:rPr sz="1800">
                <a:solidFill>
                  <a:schemeClr val="tx1"/>
                </a:solidFill>
                <a:latin typeface="宋体" panose="02010600030101010101" pitchFamily="2" charset="-122"/>
                <a:ea typeface="宋体" panose="02010600030101010101" pitchFamily="2" charset="-122"/>
                <a:cs typeface="宋体" panose="02010600030101010101" pitchFamily="2" charset="-122"/>
              </a:rPr>
              <a:t>  命令：show databases （注意：最后有个s）   mysql&gt; show databases;</a:t>
            </a:r>
            <a:endParaRPr sz="18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nSpc>
                <a:spcPct val="125000"/>
              </a:lnSpc>
            </a:pPr>
            <a:r>
              <a:rPr sz="1800" b="1">
                <a:solidFill>
                  <a:schemeClr val="tx1"/>
                </a:solidFill>
                <a:latin typeface="宋体" panose="02010600030101010101" pitchFamily="2" charset="-122"/>
                <a:ea typeface="宋体" panose="02010600030101010101" pitchFamily="2" charset="-122"/>
                <a:cs typeface="宋体" panose="02010600030101010101" pitchFamily="2" charset="-122"/>
              </a:rPr>
              <a:t>（3）删除数据库</a:t>
            </a:r>
            <a:endParaRPr sz="18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a:lnSpc>
                <a:spcPct val="125000"/>
              </a:lnSpc>
            </a:pPr>
            <a:r>
              <a:rPr sz="1800">
                <a:solidFill>
                  <a:schemeClr val="tx1"/>
                </a:solidFill>
                <a:latin typeface="宋体" panose="02010600030101010101" pitchFamily="2" charset="-122"/>
                <a:ea typeface="宋体" panose="02010600030101010101" pitchFamily="2" charset="-122"/>
                <a:cs typeface="宋体" panose="02010600030101010101" pitchFamily="2" charset="-122"/>
              </a:rPr>
              <a:t>  命令：drop database &lt;数据库名&gt;   例如：删除名为 xsgl的数据库</a:t>
            </a:r>
            <a:endParaRPr sz="18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nSpc>
                <a:spcPct val="125000"/>
              </a:lnSpc>
            </a:pPr>
            <a:r>
              <a:rPr sz="1800">
                <a:solidFill>
                  <a:schemeClr val="tx1"/>
                </a:solidFill>
                <a:latin typeface="宋体" panose="02010600030101010101" pitchFamily="2" charset="-122"/>
                <a:ea typeface="宋体" panose="02010600030101010101" pitchFamily="2" charset="-122"/>
                <a:cs typeface="宋体" panose="02010600030101010101" pitchFamily="2" charset="-122"/>
              </a:rPr>
              <a:t>  mysql&gt; drop database xsgl;</a:t>
            </a:r>
            <a:endParaRPr sz="18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nSpc>
                <a:spcPct val="125000"/>
              </a:lnSpc>
            </a:pPr>
            <a:r>
              <a:rPr sz="1800" b="1">
                <a:solidFill>
                  <a:schemeClr val="tx1"/>
                </a:solidFill>
                <a:latin typeface="宋体" panose="02010600030101010101" pitchFamily="2" charset="-122"/>
                <a:ea typeface="宋体" panose="02010600030101010101" pitchFamily="2" charset="-122"/>
                <a:cs typeface="宋体" panose="02010600030101010101" pitchFamily="2" charset="-122"/>
              </a:rPr>
              <a:t>（4）连接数据库</a:t>
            </a:r>
            <a:endParaRPr sz="18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a:lnSpc>
                <a:spcPct val="125000"/>
              </a:lnSpc>
            </a:pPr>
            <a:r>
              <a:rPr sz="1800">
                <a:solidFill>
                  <a:schemeClr val="tx1"/>
                </a:solidFill>
                <a:latin typeface="宋体" panose="02010600030101010101" pitchFamily="2" charset="-122"/>
                <a:ea typeface="宋体" panose="02010600030101010101" pitchFamily="2" charset="-122"/>
                <a:cs typeface="宋体" panose="02010600030101010101" pitchFamily="2" charset="-122"/>
              </a:rPr>
              <a:t>  命令： use &lt;数据库名&gt;   例如：如果xsgl数据库存在，尝试存取它：  mysql&gt; use xsgl;</a:t>
            </a:r>
            <a:endParaRPr sz="18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nSpc>
                <a:spcPct val="125000"/>
              </a:lnSpc>
            </a:pPr>
            <a:r>
              <a:rPr sz="1800">
                <a:solidFill>
                  <a:schemeClr val="tx1"/>
                </a:solidFill>
                <a:latin typeface="宋体" panose="02010600030101010101" pitchFamily="2" charset="-122"/>
                <a:ea typeface="宋体" panose="02010600030101010101" pitchFamily="2" charset="-122"/>
                <a:cs typeface="宋体" panose="02010600030101010101" pitchFamily="2" charset="-122"/>
              </a:rPr>
              <a:t>  屏幕提示：Database changed</a:t>
            </a:r>
            <a:endParaRPr sz="18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nSpc>
                <a:spcPct val="125000"/>
              </a:lnSpc>
            </a:pPr>
            <a:r>
              <a:rPr sz="1800" b="1">
                <a:solidFill>
                  <a:schemeClr val="tx1"/>
                </a:solidFill>
                <a:latin typeface="宋体" panose="02010600030101010101" pitchFamily="2" charset="-122"/>
                <a:ea typeface="宋体" panose="02010600030101010101" pitchFamily="2" charset="-122"/>
                <a:cs typeface="宋体" panose="02010600030101010101" pitchFamily="2" charset="-122"/>
              </a:rPr>
              <a:t>（5）查看当前使用的数据库 </a:t>
            </a:r>
            <a:r>
              <a:rPr sz="1800">
                <a:solidFill>
                  <a:schemeClr val="tx1"/>
                </a:solidFill>
                <a:latin typeface="宋体" panose="02010600030101010101" pitchFamily="2" charset="-122"/>
                <a:ea typeface="宋体" panose="02010600030101010101" pitchFamily="2" charset="-122"/>
                <a:cs typeface="宋体" panose="02010600030101010101" pitchFamily="2" charset="-122"/>
              </a:rPr>
              <a:t>   mysql&gt; select database();</a:t>
            </a:r>
            <a:endParaRPr sz="18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nSpc>
                <a:spcPct val="125000"/>
              </a:lnSpc>
            </a:pPr>
            <a:r>
              <a:rPr sz="1800" b="1">
                <a:solidFill>
                  <a:schemeClr val="tx1"/>
                </a:solidFill>
                <a:latin typeface="宋体" panose="02010600030101010101" pitchFamily="2" charset="-122"/>
                <a:ea typeface="宋体" panose="02010600030101010101" pitchFamily="2" charset="-122"/>
                <a:cs typeface="宋体" panose="02010600030101010101" pitchFamily="2" charset="-122"/>
              </a:rPr>
              <a:t>（6）当前数据库包含的表信息 </a:t>
            </a:r>
            <a:r>
              <a:rPr sz="1800">
                <a:solidFill>
                  <a:schemeClr val="tx1"/>
                </a:solidFill>
                <a:latin typeface="宋体" panose="02010600030101010101" pitchFamily="2" charset="-122"/>
                <a:ea typeface="宋体" panose="02010600030101010101" pitchFamily="2" charset="-122"/>
                <a:cs typeface="宋体" panose="02010600030101010101" pitchFamily="2" charset="-122"/>
              </a:rPr>
              <a:t> mysql&gt; show tables; （注意：最后有个s）</a:t>
            </a:r>
            <a:endParaRPr sz="18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7" name="标题 57385"/>
          <p:cNvSpPr>
            <a:spLocks noGrp="1"/>
          </p:cNvSpPr>
          <p:nvPr>
            <p:ph type="title"/>
          </p:nvPr>
        </p:nvSpPr>
        <p:spPr/>
        <p:txBody>
          <a:bodyPr vert="horz" wrap="square" lIns="90000" tIns="46800" rIns="90000" bIns="46800" anchor="ctr"/>
          <a:p>
            <a:pPr marL="609600" indent="-609600"/>
            <a:r>
              <a:rPr lang="zh-CN" altLang="en-US" dirty="0">
                <a:ea typeface="宋体" panose="02010600030101010101" pitchFamily="2" charset="-122"/>
              </a:rPr>
              <a:t>  </a:t>
            </a:r>
            <a:r>
              <a:rPr lang="zh-CN" altLang="en-US" dirty="0">
                <a:sym typeface="Arial" panose="020B0604020202020204" pitchFamily="34" charset="0"/>
              </a:rPr>
              <a:t>8.1.3 MySQL的常用命令</a:t>
            </a:r>
            <a:endParaRPr lang="zh-CN" altLang="en-US" dirty="0">
              <a:sym typeface="Arial" panose="020B0604020202020204" pitchFamily="34" charset="0"/>
            </a:endParaRPr>
          </a:p>
        </p:txBody>
      </p:sp>
      <p:sp>
        <p:nvSpPr>
          <p:cNvPr id="2" name="文本框 1"/>
          <p:cNvSpPr txBox="1"/>
          <p:nvPr/>
        </p:nvSpPr>
        <p:spPr>
          <a:xfrm>
            <a:off x="917575" y="1134110"/>
            <a:ext cx="10112375" cy="5053965"/>
          </a:xfrm>
          <a:prstGeom prst="rect">
            <a:avLst/>
          </a:prstGeom>
          <a:noFill/>
          <a:ln w="9525">
            <a:noFill/>
          </a:ln>
        </p:spPr>
        <p:txBody>
          <a:bodyPr wrap="square">
            <a:spAutoFit/>
          </a:bodyPr>
          <a:p>
            <a:pPr>
              <a:lnSpc>
                <a:spcPct val="150000"/>
              </a:lnSpc>
            </a:pPr>
            <a:r>
              <a:rPr lang="en-US" sz="2000" b="1">
                <a:solidFill>
                  <a:schemeClr val="tx1"/>
                </a:solidFill>
                <a:latin typeface="宋体" panose="02010600030101010101" pitchFamily="2" charset="-122"/>
                <a:ea typeface="宋体" panose="02010600030101010101" pitchFamily="2" charset="-122"/>
                <a:cs typeface="宋体" panose="02010600030101010101" pitchFamily="2" charset="-122"/>
              </a:rPr>
              <a:t>3.</a:t>
            </a:r>
            <a:r>
              <a:rPr lang="zh-CN" altLang="en-US" sz="2000" b="1">
                <a:solidFill>
                  <a:schemeClr val="tx1"/>
                </a:solidFill>
                <a:latin typeface="宋体" panose="02010600030101010101" pitchFamily="2" charset="-122"/>
                <a:ea typeface="宋体" panose="02010600030101010101" pitchFamily="2" charset="-122"/>
                <a:cs typeface="宋体" panose="02010600030101010101" pitchFamily="2" charset="-122"/>
              </a:rPr>
              <a:t>表操作</a:t>
            </a:r>
            <a:r>
              <a:rPr lang="en-US" altLang="zh-CN" sz="2000" b="1">
                <a:solidFill>
                  <a:srgbClr val="FF0000"/>
                </a:solidFill>
                <a:latin typeface="宋体" panose="02010600030101010101" pitchFamily="2" charset="-122"/>
                <a:ea typeface="宋体" panose="02010600030101010101" pitchFamily="2" charset="-122"/>
                <a:cs typeface="宋体" panose="02010600030101010101" pitchFamily="2" charset="-122"/>
              </a:rPr>
              <a:t>(</a:t>
            </a:r>
            <a:r>
              <a:rPr sz="1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操作之前应连接某个数据库</a:t>
            </a:r>
            <a:r>
              <a:rPr lang="en-US" sz="1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0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a:lnSpc>
                <a:spcPct val="125000"/>
              </a:lnSpc>
            </a:pPr>
            <a:r>
              <a:rPr sz="1800" b="1">
                <a:solidFill>
                  <a:schemeClr val="tx1"/>
                </a:solidFill>
                <a:latin typeface="宋体" panose="02010600030101010101" pitchFamily="2" charset="-122"/>
                <a:ea typeface="宋体" panose="02010600030101010101" pitchFamily="2" charset="-122"/>
                <a:cs typeface="宋体" panose="02010600030101010101" pitchFamily="2" charset="-122"/>
              </a:rPr>
              <a:t>（1）建表</a:t>
            </a:r>
            <a:endParaRPr sz="18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a:lnSpc>
                <a:spcPct val="125000"/>
              </a:lnSpc>
            </a:pPr>
            <a:r>
              <a:rPr sz="1800">
                <a:solidFill>
                  <a:schemeClr val="tx1"/>
                </a:solidFill>
                <a:latin typeface="宋体" panose="02010600030101010101" pitchFamily="2" charset="-122"/>
                <a:ea typeface="宋体" panose="02010600030101010101" pitchFamily="2" charset="-122"/>
                <a:cs typeface="宋体" panose="02010600030101010101" pitchFamily="2" charset="-122"/>
              </a:rPr>
              <a:t>命令：create table &lt;表名&gt; ( &lt;字段名1&gt; &lt;类型1&gt; [,..&lt;字段名n&gt; &lt;类型n&gt;])；</a:t>
            </a:r>
            <a:endParaRPr sz="18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nSpc>
                <a:spcPct val="125000"/>
              </a:lnSpc>
            </a:pPr>
            <a:r>
              <a:rPr sz="1800">
                <a:solidFill>
                  <a:schemeClr val="tx1"/>
                </a:solidFill>
                <a:latin typeface="宋体" panose="02010600030101010101" pitchFamily="2" charset="-122"/>
                <a:ea typeface="宋体" panose="02010600030101010101" pitchFamily="2" charset="-122"/>
                <a:cs typeface="宋体" panose="02010600030101010101" pitchFamily="2" charset="-122"/>
              </a:rPr>
              <a:t>例子：新建表MyClass</a:t>
            </a:r>
            <a:endParaRPr sz="18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nSpc>
                <a:spcPct val="125000"/>
              </a:lnSpc>
            </a:pPr>
            <a:r>
              <a:rPr sz="1800">
                <a:solidFill>
                  <a:schemeClr val="tx1"/>
                </a:solidFill>
                <a:latin typeface="宋体" panose="02010600030101010101" pitchFamily="2" charset="-122"/>
                <a:ea typeface="宋体" panose="02010600030101010101" pitchFamily="2" charset="-122"/>
                <a:cs typeface="宋体" panose="02010600030101010101" pitchFamily="2" charset="-122"/>
              </a:rPr>
              <a:t>mysql&gt; create table MyClass(</a:t>
            </a:r>
            <a:endParaRPr sz="18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nSpc>
                <a:spcPct val="125000"/>
              </a:lnSpc>
            </a:pPr>
            <a:r>
              <a:rPr sz="1800">
                <a:solidFill>
                  <a:schemeClr val="tx1"/>
                </a:solidFill>
                <a:latin typeface="宋体" panose="02010600030101010101" pitchFamily="2" charset="-122"/>
                <a:ea typeface="宋体" panose="02010600030101010101" pitchFamily="2" charset="-122"/>
                <a:cs typeface="宋体" panose="02010600030101010101" pitchFamily="2" charset="-122"/>
              </a:rPr>
              <a:t>&gt; id int(4) not null primary key auto_increment,</a:t>
            </a:r>
            <a:endParaRPr sz="18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nSpc>
                <a:spcPct val="125000"/>
              </a:lnSpc>
            </a:pPr>
            <a:r>
              <a:rPr sz="1800">
                <a:solidFill>
                  <a:schemeClr val="tx1"/>
                </a:solidFill>
                <a:latin typeface="宋体" panose="02010600030101010101" pitchFamily="2" charset="-122"/>
                <a:ea typeface="宋体" panose="02010600030101010101" pitchFamily="2" charset="-122"/>
                <a:cs typeface="宋体" panose="02010600030101010101" pitchFamily="2" charset="-122"/>
              </a:rPr>
              <a:t>&gt; name char(20) not null,</a:t>
            </a:r>
            <a:endParaRPr sz="18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nSpc>
                <a:spcPct val="125000"/>
              </a:lnSpc>
            </a:pPr>
            <a:r>
              <a:rPr sz="1800">
                <a:solidFill>
                  <a:schemeClr val="tx1"/>
                </a:solidFill>
                <a:latin typeface="宋体" panose="02010600030101010101" pitchFamily="2" charset="-122"/>
                <a:ea typeface="宋体" panose="02010600030101010101" pitchFamily="2" charset="-122"/>
                <a:cs typeface="宋体" panose="02010600030101010101" pitchFamily="2" charset="-122"/>
              </a:rPr>
              <a:t>&gt; sex int(4) not null default '0',</a:t>
            </a:r>
            <a:endParaRPr sz="18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nSpc>
                <a:spcPct val="125000"/>
              </a:lnSpc>
            </a:pPr>
            <a:r>
              <a:rPr sz="1800">
                <a:solidFill>
                  <a:schemeClr val="tx1"/>
                </a:solidFill>
                <a:latin typeface="宋体" panose="02010600030101010101" pitchFamily="2" charset="-122"/>
                <a:ea typeface="宋体" panose="02010600030101010101" pitchFamily="2" charset="-122"/>
                <a:cs typeface="宋体" panose="02010600030101010101" pitchFamily="2" charset="-122"/>
              </a:rPr>
              <a:t>&gt; degree double(16,2));</a:t>
            </a:r>
            <a:endParaRPr sz="18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nSpc>
                <a:spcPct val="125000"/>
              </a:lnSpc>
            </a:pPr>
            <a:r>
              <a:rPr sz="1800" b="1">
                <a:solidFill>
                  <a:schemeClr val="tx1"/>
                </a:solidFill>
                <a:latin typeface="宋体" panose="02010600030101010101" pitchFamily="2" charset="-122"/>
                <a:ea typeface="宋体" panose="02010600030101010101" pitchFamily="2" charset="-122"/>
                <a:cs typeface="宋体" panose="02010600030101010101" pitchFamily="2" charset="-122"/>
              </a:rPr>
              <a:t>（2）获取表结构</a:t>
            </a:r>
            <a:endParaRPr sz="18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a:lnSpc>
                <a:spcPct val="125000"/>
              </a:lnSpc>
            </a:pPr>
            <a:r>
              <a:rPr sz="1800">
                <a:solidFill>
                  <a:schemeClr val="tx1"/>
                </a:solidFill>
                <a:latin typeface="宋体" panose="02010600030101010101" pitchFamily="2" charset="-122"/>
                <a:ea typeface="宋体" panose="02010600030101010101" pitchFamily="2" charset="-122"/>
                <a:cs typeface="宋体" panose="02010600030101010101" pitchFamily="2" charset="-122"/>
              </a:rPr>
              <a:t>命令： desc 表名，或者show columns from 表名</a:t>
            </a:r>
            <a:endParaRPr sz="18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nSpc>
                <a:spcPct val="125000"/>
              </a:lnSpc>
            </a:pPr>
            <a:r>
              <a:rPr sz="1800">
                <a:solidFill>
                  <a:schemeClr val="tx1"/>
                </a:solidFill>
                <a:latin typeface="宋体" panose="02010600030101010101" pitchFamily="2" charset="-122"/>
                <a:ea typeface="宋体" panose="02010600030101010101" pitchFamily="2" charset="-122"/>
                <a:cs typeface="宋体" panose="02010600030101010101" pitchFamily="2" charset="-122"/>
              </a:rPr>
              <a:t>mysql&gt;DESCRIBE MyClass;</a:t>
            </a:r>
            <a:endParaRPr sz="18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nSpc>
                <a:spcPct val="125000"/>
              </a:lnSpc>
            </a:pPr>
            <a:r>
              <a:rPr sz="1800">
                <a:solidFill>
                  <a:schemeClr val="tx1"/>
                </a:solidFill>
                <a:latin typeface="宋体" panose="02010600030101010101" pitchFamily="2" charset="-122"/>
                <a:ea typeface="宋体" panose="02010600030101010101" pitchFamily="2" charset="-122"/>
                <a:cs typeface="宋体" panose="02010600030101010101" pitchFamily="2" charset="-122"/>
              </a:rPr>
              <a:t>mysql&gt; desc MyClass;</a:t>
            </a:r>
            <a:endParaRPr sz="18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nSpc>
                <a:spcPct val="125000"/>
              </a:lnSpc>
            </a:pPr>
            <a:r>
              <a:rPr sz="1800">
                <a:solidFill>
                  <a:schemeClr val="tx1"/>
                </a:solidFill>
                <a:latin typeface="宋体" panose="02010600030101010101" pitchFamily="2" charset="-122"/>
                <a:ea typeface="宋体" panose="02010600030101010101" pitchFamily="2" charset="-122"/>
                <a:cs typeface="宋体" panose="02010600030101010101" pitchFamily="2" charset="-122"/>
              </a:rPr>
              <a:t>mysql&gt; show columns from MyClass;</a:t>
            </a:r>
            <a:endParaRPr sz="18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7" name="标题 57385"/>
          <p:cNvSpPr>
            <a:spLocks noGrp="1"/>
          </p:cNvSpPr>
          <p:nvPr>
            <p:ph type="title"/>
          </p:nvPr>
        </p:nvSpPr>
        <p:spPr/>
        <p:txBody>
          <a:bodyPr vert="horz" wrap="square" lIns="90000" tIns="46800" rIns="90000" bIns="46800" anchor="ctr"/>
          <a:p>
            <a:pPr marL="609600" indent="-609600"/>
            <a:r>
              <a:rPr lang="zh-CN" altLang="en-US" dirty="0">
                <a:ea typeface="宋体" panose="02010600030101010101" pitchFamily="2" charset="-122"/>
              </a:rPr>
              <a:t>  </a:t>
            </a:r>
            <a:r>
              <a:rPr lang="zh-CN" altLang="en-US" dirty="0">
                <a:sym typeface="Arial" panose="020B0604020202020204" pitchFamily="34" charset="0"/>
              </a:rPr>
              <a:t>8.1.3 MySQL的常用命令</a:t>
            </a:r>
            <a:endParaRPr lang="zh-CN" altLang="en-US" dirty="0">
              <a:sym typeface="Arial" panose="020B0604020202020204" pitchFamily="34" charset="0"/>
            </a:endParaRPr>
          </a:p>
        </p:txBody>
      </p:sp>
      <p:sp>
        <p:nvSpPr>
          <p:cNvPr id="2" name="文本框 1"/>
          <p:cNvSpPr txBox="1"/>
          <p:nvPr/>
        </p:nvSpPr>
        <p:spPr>
          <a:xfrm>
            <a:off x="884555" y="1322070"/>
            <a:ext cx="10112375" cy="3830955"/>
          </a:xfrm>
          <a:prstGeom prst="rect">
            <a:avLst/>
          </a:prstGeom>
          <a:noFill/>
          <a:ln w="9525">
            <a:noFill/>
          </a:ln>
        </p:spPr>
        <p:txBody>
          <a:bodyPr wrap="square">
            <a:spAutoFit/>
          </a:bodyPr>
          <a:p>
            <a:pPr>
              <a:lnSpc>
                <a:spcPct val="150000"/>
              </a:lnSpc>
            </a:pPr>
            <a:r>
              <a:rPr sz="1800" b="1">
                <a:solidFill>
                  <a:schemeClr val="tx1"/>
                </a:solidFill>
                <a:latin typeface="宋体" panose="02010600030101010101" pitchFamily="2" charset="-122"/>
                <a:ea typeface="宋体" panose="02010600030101010101" pitchFamily="2" charset="-122"/>
                <a:cs typeface="宋体" panose="02010600030101010101" pitchFamily="2" charset="-122"/>
              </a:rPr>
              <a:t>（3）删除表</a:t>
            </a:r>
            <a:endParaRPr sz="18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sz="1800">
                <a:solidFill>
                  <a:schemeClr val="tx1"/>
                </a:solidFill>
                <a:latin typeface="宋体" panose="02010600030101010101" pitchFamily="2" charset="-122"/>
                <a:ea typeface="宋体" panose="02010600030101010101" pitchFamily="2" charset="-122"/>
                <a:cs typeface="宋体" panose="02010600030101010101" pitchFamily="2" charset="-122"/>
              </a:rPr>
              <a:t>命令：drop table &lt;表名&gt;</a:t>
            </a:r>
            <a:endParaRPr sz="18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sz="1800">
                <a:solidFill>
                  <a:schemeClr val="tx1"/>
                </a:solidFill>
                <a:latin typeface="宋体" panose="02010600030101010101" pitchFamily="2" charset="-122"/>
                <a:ea typeface="宋体" panose="02010600030101010101" pitchFamily="2" charset="-122"/>
                <a:cs typeface="宋体" panose="02010600030101010101" pitchFamily="2" charset="-122"/>
              </a:rPr>
              <a:t>例如：删除表名为 MyClass 的表</a:t>
            </a:r>
            <a:endParaRPr sz="18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sz="1800">
                <a:solidFill>
                  <a:schemeClr val="tx1"/>
                </a:solidFill>
                <a:latin typeface="宋体" panose="02010600030101010101" pitchFamily="2" charset="-122"/>
                <a:ea typeface="宋体" panose="02010600030101010101" pitchFamily="2" charset="-122"/>
                <a:cs typeface="宋体" panose="02010600030101010101" pitchFamily="2" charset="-122"/>
              </a:rPr>
              <a:t>mysql&gt; drop table MyClass;</a:t>
            </a:r>
            <a:endParaRPr sz="18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sz="1800" b="1">
                <a:solidFill>
                  <a:schemeClr val="tx1"/>
                </a:solidFill>
                <a:latin typeface="宋体" panose="02010600030101010101" pitchFamily="2" charset="-122"/>
                <a:ea typeface="宋体" panose="02010600030101010101" pitchFamily="2" charset="-122"/>
                <a:cs typeface="宋体" panose="02010600030101010101" pitchFamily="2" charset="-122"/>
              </a:rPr>
              <a:t>（4）插入数据</a:t>
            </a:r>
            <a:endParaRPr sz="18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sz="1800">
                <a:solidFill>
                  <a:schemeClr val="tx1"/>
                </a:solidFill>
                <a:latin typeface="宋体" panose="02010600030101010101" pitchFamily="2" charset="-122"/>
                <a:ea typeface="宋体" panose="02010600030101010101" pitchFamily="2" charset="-122"/>
                <a:cs typeface="宋体" panose="02010600030101010101" pitchFamily="2" charset="-122"/>
              </a:rPr>
              <a:t>命令：insert into &lt;表名&gt; [( &lt;字段名1&gt;[,..&lt;字段名n &gt; ])] values ( 值1 )[, ( 值n )]</a:t>
            </a:r>
            <a:endParaRPr sz="18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sz="1800">
                <a:solidFill>
                  <a:schemeClr val="tx1"/>
                </a:solidFill>
                <a:latin typeface="宋体" panose="02010600030101010101" pitchFamily="2" charset="-122"/>
                <a:ea typeface="宋体" panose="02010600030101010101" pitchFamily="2" charset="-122"/>
                <a:cs typeface="宋体" panose="02010600030101010101" pitchFamily="2" charset="-122"/>
              </a:rPr>
              <a:t>例如，往表 MyClass中插入二条记录, 这二条记录表示：编号为1的名为Tom的成绩为96.45, </a:t>
            </a:r>
            <a:endParaRPr sz="18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sz="1800">
                <a:solidFill>
                  <a:schemeClr val="tx1"/>
                </a:solidFill>
                <a:latin typeface="宋体" panose="02010600030101010101" pitchFamily="2" charset="-122"/>
                <a:ea typeface="宋体" panose="02010600030101010101" pitchFamily="2" charset="-122"/>
                <a:cs typeface="宋体" panose="02010600030101010101" pitchFamily="2" charset="-122"/>
              </a:rPr>
              <a:t>编号为2 的名为Joan 的成绩为82.99，编号为3 的名为Wang 的成绩为96.5.</a:t>
            </a:r>
            <a:endParaRPr sz="18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sz="1800">
                <a:solidFill>
                  <a:schemeClr val="tx1"/>
                </a:solidFill>
                <a:latin typeface="宋体" panose="02010600030101010101" pitchFamily="2" charset="-122"/>
                <a:ea typeface="宋体" panose="02010600030101010101" pitchFamily="2" charset="-122"/>
                <a:cs typeface="宋体" panose="02010600030101010101" pitchFamily="2" charset="-122"/>
              </a:rPr>
              <a:t>mysql&gt; insert into MyClass values(1,'Tom',96.45),(2,'Joan',82.99), (3,'Wang', 96.59);</a:t>
            </a:r>
            <a:endParaRPr sz="18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7" name="标题 57385"/>
          <p:cNvSpPr>
            <a:spLocks noGrp="1"/>
          </p:cNvSpPr>
          <p:nvPr>
            <p:ph type="title"/>
          </p:nvPr>
        </p:nvSpPr>
        <p:spPr/>
        <p:txBody>
          <a:bodyPr vert="horz" wrap="square" lIns="90000" tIns="46800" rIns="90000" bIns="46800" anchor="ctr"/>
          <a:p>
            <a:pPr marL="609600" indent="-609600"/>
            <a:r>
              <a:rPr lang="zh-CN" altLang="en-US" dirty="0">
                <a:ea typeface="宋体" panose="02010600030101010101" pitchFamily="2" charset="-122"/>
              </a:rPr>
              <a:t>  </a:t>
            </a:r>
            <a:r>
              <a:rPr lang="zh-CN" altLang="en-US" dirty="0">
                <a:sym typeface="Arial" panose="020B0604020202020204" pitchFamily="34" charset="0"/>
              </a:rPr>
              <a:t>8.1.3 MySQL的常用命令</a:t>
            </a:r>
            <a:endParaRPr lang="zh-CN" altLang="en-US" dirty="0">
              <a:sym typeface="Arial" panose="020B0604020202020204" pitchFamily="34" charset="0"/>
            </a:endParaRPr>
          </a:p>
        </p:txBody>
      </p:sp>
      <p:sp>
        <p:nvSpPr>
          <p:cNvPr id="2" name="文本框 1"/>
          <p:cNvSpPr txBox="1"/>
          <p:nvPr/>
        </p:nvSpPr>
        <p:spPr>
          <a:xfrm>
            <a:off x="795020" y="990600"/>
            <a:ext cx="8985885" cy="4869815"/>
          </a:xfrm>
          <a:prstGeom prst="rect">
            <a:avLst/>
          </a:prstGeom>
          <a:noFill/>
          <a:ln w="9525">
            <a:noFill/>
          </a:ln>
        </p:spPr>
        <p:txBody>
          <a:bodyPr wrap="square">
            <a:spAutoFit/>
          </a:bodyPr>
          <a:p>
            <a:pPr>
              <a:lnSpc>
                <a:spcPct val="150000"/>
              </a:lnSpc>
            </a:pPr>
            <a:r>
              <a:rPr sz="1800" b="1">
                <a:solidFill>
                  <a:schemeClr val="tx1"/>
                </a:solidFill>
                <a:latin typeface="宋体" panose="02010600030101010101" pitchFamily="2" charset="-122"/>
                <a:ea typeface="宋体" panose="02010600030101010101" pitchFamily="2" charset="-122"/>
                <a:cs typeface="宋体" panose="02010600030101010101" pitchFamily="2" charset="-122"/>
              </a:rPr>
              <a:t>（5）查询表中的数据</a:t>
            </a:r>
            <a:endParaRPr sz="18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sz="1800">
                <a:solidFill>
                  <a:schemeClr val="tx1"/>
                </a:solidFill>
                <a:latin typeface="宋体" panose="02010600030101010101" pitchFamily="2" charset="-122"/>
                <a:ea typeface="宋体" panose="02010600030101010101" pitchFamily="2" charset="-122"/>
                <a:cs typeface="宋体" panose="02010600030101010101" pitchFamily="2" charset="-122"/>
              </a:rPr>
              <a:t>1)查询所有行</a:t>
            </a:r>
            <a:endParaRPr sz="18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sz="1800">
                <a:solidFill>
                  <a:schemeClr val="tx1"/>
                </a:solidFill>
                <a:latin typeface="宋体" panose="02010600030101010101" pitchFamily="2" charset="-122"/>
                <a:ea typeface="宋体" panose="02010600030101010101" pitchFamily="2" charset="-122"/>
                <a:cs typeface="宋体" panose="02010600030101010101" pitchFamily="2" charset="-122"/>
              </a:rPr>
              <a:t>命令： select &lt;字段1，字段2，...&gt; from &lt; 表名 &gt; where &lt; 表达式 &gt;</a:t>
            </a:r>
            <a:endParaRPr sz="18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sz="1800">
                <a:solidFill>
                  <a:schemeClr val="tx1"/>
                </a:solidFill>
                <a:latin typeface="宋体" panose="02010600030101010101" pitchFamily="2" charset="-122"/>
                <a:ea typeface="宋体" panose="02010600030101010101" pitchFamily="2" charset="-122"/>
                <a:cs typeface="宋体" panose="02010600030101010101" pitchFamily="2" charset="-122"/>
              </a:rPr>
              <a:t>例如：查看表 MyClass 中所有数据   mysql&gt; select * from MyClass;</a:t>
            </a:r>
            <a:endParaRPr sz="18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sz="1800">
                <a:solidFill>
                  <a:schemeClr val="tx1"/>
                </a:solidFill>
                <a:latin typeface="宋体" panose="02010600030101010101" pitchFamily="2" charset="-122"/>
                <a:ea typeface="宋体" panose="02010600030101010101" pitchFamily="2" charset="-122"/>
                <a:cs typeface="宋体" panose="02010600030101010101" pitchFamily="2" charset="-122"/>
              </a:rPr>
              <a:t>2）查询前几行数据</a:t>
            </a:r>
            <a:endParaRPr sz="18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sz="1800">
                <a:solidFill>
                  <a:schemeClr val="tx1"/>
                </a:solidFill>
                <a:latin typeface="宋体" panose="02010600030101010101" pitchFamily="2" charset="-122"/>
                <a:ea typeface="宋体" panose="02010600030101010101" pitchFamily="2" charset="-122"/>
                <a:cs typeface="宋体" panose="02010600030101010101" pitchFamily="2" charset="-122"/>
              </a:rPr>
              <a:t>例如：查看表 MyClass 中前2行数据</a:t>
            </a:r>
            <a:endParaRPr sz="18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sz="1800">
                <a:solidFill>
                  <a:schemeClr val="tx1"/>
                </a:solidFill>
                <a:latin typeface="宋体" panose="02010600030101010101" pitchFamily="2" charset="-122"/>
                <a:ea typeface="宋体" panose="02010600030101010101" pitchFamily="2" charset="-122"/>
                <a:cs typeface="宋体" panose="02010600030101010101" pitchFamily="2" charset="-122"/>
              </a:rPr>
              <a:t>mysql&gt; select * from MyClass order by id limit 0,2; 或者：mysql&gt; select * from MyClass limit 0,2;</a:t>
            </a:r>
            <a:endParaRPr sz="18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nSpc>
                <a:spcPct val="125000"/>
              </a:lnSpc>
            </a:pPr>
            <a:r>
              <a:rPr sz="1800" b="1">
                <a:latin typeface="宋体" panose="02010600030101010101" pitchFamily="2" charset="-122"/>
                <a:ea typeface="宋体" panose="02010600030101010101" pitchFamily="2" charset="-122"/>
                <a:cs typeface="宋体" panose="02010600030101010101" pitchFamily="2" charset="-122"/>
                <a:sym typeface="+mn-ea"/>
              </a:rPr>
              <a:t>（6）删除表中数据</a:t>
            </a:r>
            <a:endParaRPr sz="18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a:lnSpc>
                <a:spcPct val="125000"/>
              </a:lnSpc>
            </a:pPr>
            <a:r>
              <a:rPr sz="1800">
                <a:latin typeface="宋体" panose="02010600030101010101" pitchFamily="2" charset="-122"/>
                <a:ea typeface="宋体" panose="02010600030101010101" pitchFamily="2" charset="-122"/>
                <a:cs typeface="宋体" panose="02010600030101010101" pitchFamily="2" charset="-122"/>
                <a:sym typeface="+mn-ea"/>
              </a:rPr>
              <a:t>命令：delete from 表名 where 表达式</a:t>
            </a:r>
            <a:endParaRPr sz="18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nSpc>
                <a:spcPct val="125000"/>
              </a:lnSpc>
            </a:pPr>
            <a:r>
              <a:rPr sz="1800">
                <a:latin typeface="宋体" panose="02010600030101010101" pitchFamily="2" charset="-122"/>
                <a:ea typeface="宋体" panose="02010600030101010101" pitchFamily="2" charset="-122"/>
                <a:cs typeface="宋体" panose="02010600030101010101" pitchFamily="2" charset="-122"/>
                <a:sym typeface="+mn-ea"/>
              </a:rPr>
              <a:t>例如：删除表 MyClass中编号为1 的记录  mysql&gt; delete from MyClass where id=1;</a:t>
            </a:r>
            <a:endParaRPr sz="18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nSpc>
                <a:spcPct val="150000"/>
              </a:lnSpc>
            </a:pPr>
            <a:endParaRPr sz="18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7" name="标题 57385"/>
          <p:cNvSpPr>
            <a:spLocks noGrp="1"/>
          </p:cNvSpPr>
          <p:nvPr>
            <p:ph type="title"/>
          </p:nvPr>
        </p:nvSpPr>
        <p:spPr/>
        <p:txBody>
          <a:bodyPr vert="horz" wrap="square" lIns="90000" tIns="46800" rIns="90000" bIns="46800" anchor="ctr"/>
          <a:p>
            <a:pPr marL="609600" indent="-609600"/>
            <a:r>
              <a:rPr lang="zh-CN" altLang="en-US" dirty="0">
                <a:ea typeface="宋体" panose="02010600030101010101" pitchFamily="2" charset="-122"/>
              </a:rPr>
              <a:t>  </a:t>
            </a:r>
            <a:r>
              <a:rPr lang="zh-CN" altLang="en-US" dirty="0">
                <a:sym typeface="Arial" panose="020B0604020202020204" pitchFamily="34" charset="0"/>
              </a:rPr>
              <a:t>8.1.3 MySQL的常用命令</a:t>
            </a:r>
            <a:endParaRPr lang="zh-CN" altLang="en-US" dirty="0">
              <a:sym typeface="Arial" panose="020B0604020202020204" pitchFamily="34" charset="0"/>
            </a:endParaRPr>
          </a:p>
        </p:txBody>
      </p:sp>
      <p:sp>
        <p:nvSpPr>
          <p:cNvPr id="2" name="文本框 1"/>
          <p:cNvSpPr txBox="1"/>
          <p:nvPr/>
        </p:nvSpPr>
        <p:spPr>
          <a:xfrm>
            <a:off x="765175" y="892175"/>
            <a:ext cx="11398250" cy="5492750"/>
          </a:xfrm>
          <a:prstGeom prst="rect">
            <a:avLst/>
          </a:prstGeom>
          <a:noFill/>
          <a:ln w="9525">
            <a:noFill/>
          </a:ln>
        </p:spPr>
        <p:txBody>
          <a:bodyPr wrap="square">
            <a:spAutoFit/>
          </a:bodyPr>
          <a:p>
            <a:pPr>
              <a:lnSpc>
                <a:spcPct val="150000"/>
              </a:lnSpc>
            </a:pPr>
            <a:r>
              <a:rPr sz="1800" b="1">
                <a:solidFill>
                  <a:schemeClr val="tx1"/>
                </a:solidFill>
                <a:latin typeface="宋体" panose="02010600030101010101" pitchFamily="2" charset="-122"/>
                <a:ea typeface="宋体" panose="02010600030101010101" pitchFamily="2" charset="-122"/>
                <a:cs typeface="宋体" panose="02010600030101010101" pitchFamily="2" charset="-122"/>
              </a:rPr>
              <a:t>（7）修改表中数据：update 表名 set 字段=新值,… where 条件</a:t>
            </a:r>
            <a:endParaRPr sz="18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sz="1800">
                <a:solidFill>
                  <a:schemeClr val="tx1"/>
                </a:solidFill>
                <a:latin typeface="宋体" panose="02010600030101010101" pitchFamily="2" charset="-122"/>
                <a:ea typeface="宋体" panose="02010600030101010101" pitchFamily="2" charset="-122"/>
                <a:cs typeface="宋体" panose="02010600030101010101" pitchFamily="2" charset="-122"/>
              </a:rPr>
              <a:t>mysql&gt; update MyClass set name='Mary' where id=1;</a:t>
            </a:r>
            <a:endParaRPr sz="18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sz="1800" b="1">
                <a:solidFill>
                  <a:schemeClr val="tx1"/>
                </a:solidFill>
                <a:latin typeface="宋体" panose="02010600030101010101" pitchFamily="2" charset="-122"/>
                <a:ea typeface="宋体" panose="02010600030101010101" pitchFamily="2" charset="-122"/>
                <a:cs typeface="宋体" panose="02010600030101010101" pitchFamily="2" charset="-122"/>
              </a:rPr>
              <a:t>（8）在表中增加字段：</a:t>
            </a:r>
            <a:endParaRPr sz="18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sz="1800">
                <a:solidFill>
                  <a:schemeClr val="tx1"/>
                </a:solidFill>
                <a:latin typeface="宋体" panose="02010600030101010101" pitchFamily="2" charset="-122"/>
                <a:ea typeface="宋体" panose="02010600030101010101" pitchFamily="2" charset="-122"/>
                <a:cs typeface="宋体" panose="02010600030101010101" pitchFamily="2" charset="-122"/>
              </a:rPr>
              <a:t>命令：alter table 表名 add字段 类型 其他;</a:t>
            </a:r>
            <a:endParaRPr sz="18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sz="1800">
                <a:solidFill>
                  <a:schemeClr val="tx1"/>
                </a:solidFill>
                <a:latin typeface="宋体" panose="02010600030101010101" pitchFamily="2" charset="-122"/>
                <a:ea typeface="宋体" panose="02010600030101010101" pitchFamily="2" charset="-122"/>
                <a:cs typeface="宋体" panose="02010600030101010101" pitchFamily="2" charset="-122"/>
              </a:rPr>
              <a:t>例如：在表MyClass中添加了一个字段passtest，类型为int(4)，默认值为0</a:t>
            </a:r>
            <a:endParaRPr sz="18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sz="1800" b="1">
                <a:solidFill>
                  <a:schemeClr val="tx1"/>
                </a:solidFill>
                <a:latin typeface="宋体" panose="02010600030101010101" pitchFamily="2" charset="-122"/>
                <a:ea typeface="宋体" panose="02010600030101010101" pitchFamily="2" charset="-122"/>
                <a:cs typeface="宋体" panose="02010600030101010101" pitchFamily="2" charset="-122"/>
              </a:rPr>
              <a:t>mysql&gt; alter table MyClass add passtest int(4) default '0'</a:t>
            </a:r>
            <a:endParaRPr sz="18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sz="1800" b="1">
                <a:solidFill>
                  <a:schemeClr val="tx1"/>
                </a:solidFill>
                <a:latin typeface="宋体" panose="02010600030101010101" pitchFamily="2" charset="-122"/>
                <a:ea typeface="宋体" panose="02010600030101010101" pitchFamily="2" charset="-122"/>
                <a:cs typeface="宋体" panose="02010600030101010101" pitchFamily="2" charset="-122"/>
              </a:rPr>
              <a:t>（9）更改表名：</a:t>
            </a:r>
            <a:endParaRPr sz="18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sz="1800">
                <a:solidFill>
                  <a:schemeClr val="tx1"/>
                </a:solidFill>
                <a:latin typeface="宋体" panose="02010600030101010101" pitchFamily="2" charset="-122"/>
                <a:ea typeface="宋体" panose="02010600030101010101" pitchFamily="2" charset="-122"/>
                <a:cs typeface="宋体" panose="02010600030101010101" pitchFamily="2" charset="-122"/>
              </a:rPr>
              <a:t>命令：rename table 原表名 to 新表名;</a:t>
            </a:r>
            <a:endParaRPr sz="18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sz="1800">
                <a:solidFill>
                  <a:schemeClr val="tx1"/>
                </a:solidFill>
                <a:latin typeface="宋体" panose="02010600030101010101" pitchFamily="2" charset="-122"/>
                <a:ea typeface="宋体" panose="02010600030101010101" pitchFamily="2" charset="-122"/>
                <a:cs typeface="宋体" panose="02010600030101010101" pitchFamily="2" charset="-122"/>
              </a:rPr>
              <a:t>例如：在表MyClass名字更改为YouClass</a:t>
            </a:r>
            <a:endParaRPr sz="18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sz="1800">
                <a:solidFill>
                  <a:schemeClr val="tx1"/>
                </a:solidFill>
                <a:latin typeface="宋体" panose="02010600030101010101" pitchFamily="2" charset="-122"/>
                <a:ea typeface="宋体" panose="02010600030101010101" pitchFamily="2" charset="-122"/>
                <a:cs typeface="宋体" panose="02010600030101010101" pitchFamily="2" charset="-122"/>
              </a:rPr>
              <a:t>mysql&gt; rename table MyClass to YouClass;</a:t>
            </a:r>
            <a:endParaRPr sz="18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sz="1800" b="1">
                <a:solidFill>
                  <a:schemeClr val="tx1"/>
                </a:solidFill>
                <a:latin typeface="宋体" panose="02010600030101010101" pitchFamily="2" charset="-122"/>
                <a:ea typeface="宋体" panose="02010600030101010101" pitchFamily="2" charset="-122"/>
                <a:cs typeface="宋体" panose="02010600030101010101" pitchFamily="2" charset="-122"/>
              </a:rPr>
              <a:t>（10）更新字段内容</a:t>
            </a:r>
            <a:endParaRPr sz="18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sz="1800">
                <a:solidFill>
                  <a:schemeClr val="tx1"/>
                </a:solidFill>
                <a:latin typeface="宋体" panose="02010600030101010101" pitchFamily="2" charset="-122"/>
                <a:ea typeface="宋体" panose="02010600030101010101" pitchFamily="2" charset="-122"/>
                <a:cs typeface="宋体" panose="02010600030101010101" pitchFamily="2" charset="-122"/>
              </a:rPr>
              <a:t>update 表名 set 字段名 = 新内容</a:t>
            </a:r>
            <a:endParaRPr sz="18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sz="1800">
                <a:solidFill>
                  <a:schemeClr val="tx1"/>
                </a:solidFill>
                <a:latin typeface="宋体" panose="02010600030101010101" pitchFamily="2" charset="-122"/>
                <a:ea typeface="宋体" panose="02010600030101010101" pitchFamily="2" charset="-122"/>
                <a:cs typeface="宋体" panose="02010600030101010101" pitchFamily="2" charset="-122"/>
              </a:rPr>
              <a:t>update 表名 set 字段名 = replace(字段名,'旧内容','新内容');</a:t>
            </a:r>
            <a:endParaRPr sz="18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7" name="标题 57385"/>
          <p:cNvSpPr>
            <a:spLocks noGrp="1"/>
          </p:cNvSpPr>
          <p:nvPr>
            <p:ph type="title"/>
          </p:nvPr>
        </p:nvSpPr>
        <p:spPr/>
        <p:txBody>
          <a:bodyPr vert="horz" wrap="square" lIns="90000" tIns="46800" rIns="90000" bIns="46800" anchor="ctr"/>
          <a:p>
            <a:pPr marL="609600" indent="-609600"/>
            <a:r>
              <a:rPr lang="zh-CN" altLang="en-US" dirty="0">
                <a:ea typeface="宋体" panose="02010600030101010101" pitchFamily="2" charset="-122"/>
              </a:rPr>
              <a:t>  </a:t>
            </a:r>
            <a:r>
              <a:rPr lang="zh-CN" altLang="en-US" dirty="0">
                <a:sym typeface="Arial" panose="020B0604020202020204" pitchFamily="34" charset="0"/>
              </a:rPr>
              <a:t>8.1.3 MySQL的常用命令</a:t>
            </a:r>
            <a:endParaRPr lang="zh-CN" altLang="en-US" dirty="0">
              <a:sym typeface="Arial" panose="020B0604020202020204" pitchFamily="34" charset="0"/>
            </a:endParaRPr>
          </a:p>
        </p:txBody>
      </p:sp>
      <p:sp>
        <p:nvSpPr>
          <p:cNvPr id="2" name="文本框 1"/>
          <p:cNvSpPr txBox="1"/>
          <p:nvPr/>
        </p:nvSpPr>
        <p:spPr>
          <a:xfrm>
            <a:off x="917575" y="1134110"/>
            <a:ext cx="10112375" cy="3876675"/>
          </a:xfrm>
          <a:prstGeom prst="rect">
            <a:avLst/>
          </a:prstGeom>
          <a:noFill/>
          <a:ln w="9525">
            <a:noFill/>
          </a:ln>
        </p:spPr>
        <p:txBody>
          <a:bodyPr wrap="square">
            <a:spAutoFit/>
          </a:bodyPr>
          <a:p>
            <a:pPr>
              <a:lnSpc>
                <a:spcPct val="150000"/>
              </a:lnSpc>
            </a:pPr>
            <a:r>
              <a:rPr sz="2000" b="1">
                <a:latin typeface="宋体" panose="02010600030101010101" pitchFamily="2" charset="-122"/>
                <a:ea typeface="宋体" panose="02010600030101010101" pitchFamily="2" charset="-122"/>
                <a:cs typeface="宋体" panose="02010600030101010101" pitchFamily="2" charset="-122"/>
              </a:rPr>
              <a:t>4.字段类型</a:t>
            </a:r>
            <a:endParaRPr sz="2000" b="1">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a:latin typeface="宋体" panose="02010600030101010101" pitchFamily="2" charset="-122"/>
                <a:ea typeface="宋体" panose="02010600030101010101" pitchFamily="2" charset="-122"/>
                <a:cs typeface="宋体" panose="02010600030101010101" pitchFamily="2" charset="-122"/>
              </a:rPr>
              <a:t>（1）INT[(M)] 型： 正常大小整数类型</a:t>
            </a:r>
            <a:endParaRPr>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a:latin typeface="宋体" panose="02010600030101010101" pitchFamily="2" charset="-122"/>
                <a:ea typeface="宋体" panose="02010600030101010101" pitchFamily="2" charset="-122"/>
                <a:cs typeface="宋体" panose="02010600030101010101" pitchFamily="2" charset="-122"/>
              </a:rPr>
              <a:t>（2）DOUBLE[(M,D)] [ZEROFILL] 型： 正常大小(双精密)浮点数字类型</a:t>
            </a:r>
            <a:endParaRPr>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a:latin typeface="宋体" panose="02010600030101010101" pitchFamily="2" charset="-122"/>
                <a:ea typeface="宋体" panose="02010600030101010101" pitchFamily="2" charset="-122"/>
                <a:cs typeface="宋体" panose="02010600030101010101" pitchFamily="2" charset="-122"/>
              </a:rPr>
              <a:t>（3）DATE 日期类型：支持的范围是1000-01-01到9999-12-31。MySQL以YYYY-MM-DD格式来显示DATE值，但是允许你使用字符串或数字把值赋给DATE列</a:t>
            </a:r>
            <a:endParaRPr>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a:latin typeface="宋体" panose="02010600030101010101" pitchFamily="2" charset="-122"/>
                <a:ea typeface="宋体" panose="02010600030101010101" pitchFamily="2" charset="-122"/>
                <a:cs typeface="宋体" panose="02010600030101010101" pitchFamily="2" charset="-122"/>
              </a:rPr>
              <a:t>（4）CHAR(M) 型：定长字符串类型，当存储时，总是是用空格填满右边到指定的长度</a:t>
            </a:r>
            <a:endParaRPr>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a:latin typeface="宋体" panose="02010600030101010101" pitchFamily="2" charset="-122"/>
                <a:ea typeface="宋体" panose="02010600030101010101" pitchFamily="2" charset="-122"/>
                <a:cs typeface="宋体" panose="02010600030101010101" pitchFamily="2" charset="-122"/>
              </a:rPr>
              <a:t>（5）BLOB TEXT类型，最大长度为65535(2^16-1)个字符。</a:t>
            </a:r>
            <a:endParaRPr>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a:latin typeface="宋体" panose="02010600030101010101" pitchFamily="2" charset="-122"/>
                <a:ea typeface="宋体" panose="02010600030101010101" pitchFamily="2" charset="-122"/>
                <a:cs typeface="宋体" panose="02010600030101010101" pitchFamily="2" charset="-122"/>
              </a:rPr>
              <a:t>（6）VARCHAR型：变长字符串类型</a:t>
            </a:r>
            <a:endParaRPr>
              <a:latin typeface="宋体" panose="02010600030101010101" pitchFamily="2" charset="-122"/>
              <a:ea typeface="宋体" panose="02010600030101010101" pitchFamily="2" charset="-122"/>
              <a:cs typeface="宋体" panose="02010600030101010101" pitchFamily="2" charset="-122"/>
            </a:endParaRPr>
          </a:p>
          <a:p>
            <a:pPr>
              <a:lnSpc>
                <a:spcPct val="150000"/>
              </a:lnSpc>
            </a:pPr>
            <a:endParaRPr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7" name="标题 57385"/>
          <p:cNvSpPr>
            <a:spLocks noGrp="1"/>
          </p:cNvSpPr>
          <p:nvPr>
            <p:ph type="title"/>
          </p:nvPr>
        </p:nvSpPr>
        <p:spPr/>
        <p:txBody>
          <a:bodyPr vert="horz" wrap="square" lIns="90000" tIns="46800" rIns="90000" bIns="46800" anchor="ctr"/>
          <a:p>
            <a:pPr marL="609600" indent="-609600"/>
            <a:r>
              <a:rPr lang="zh-CN" altLang="en-US" dirty="0">
                <a:ea typeface="宋体" panose="02010600030101010101" pitchFamily="2" charset="-122"/>
              </a:rPr>
              <a:t>  </a:t>
            </a:r>
            <a:r>
              <a:rPr lang="zh-CN" altLang="en-US" dirty="0">
                <a:sym typeface="Arial" panose="020B0604020202020204" pitchFamily="34" charset="0"/>
              </a:rPr>
              <a:t>8.1.3 MySQL的常用命令</a:t>
            </a:r>
            <a:endParaRPr lang="zh-CN" altLang="en-US" dirty="0">
              <a:sym typeface="Arial" panose="020B0604020202020204" pitchFamily="34" charset="0"/>
            </a:endParaRPr>
          </a:p>
        </p:txBody>
      </p:sp>
      <p:sp>
        <p:nvSpPr>
          <p:cNvPr id="2" name="文本框 1"/>
          <p:cNvSpPr txBox="1"/>
          <p:nvPr/>
        </p:nvSpPr>
        <p:spPr>
          <a:xfrm>
            <a:off x="917575" y="1134110"/>
            <a:ext cx="10112375" cy="1706880"/>
          </a:xfrm>
          <a:prstGeom prst="rect">
            <a:avLst/>
          </a:prstGeom>
          <a:noFill/>
          <a:ln w="9525">
            <a:noFill/>
          </a:ln>
        </p:spPr>
        <p:txBody>
          <a:bodyPr wrap="square">
            <a:spAutoFit/>
          </a:bodyPr>
          <a:p>
            <a:pPr>
              <a:lnSpc>
                <a:spcPct val="150000"/>
              </a:lnSpc>
            </a:pPr>
            <a:r>
              <a:rPr sz="2000" b="1">
                <a:latin typeface="宋体" panose="02010600030101010101" pitchFamily="2" charset="-122"/>
                <a:ea typeface="宋体" panose="02010600030101010101" pitchFamily="2" charset="-122"/>
                <a:cs typeface="宋体" panose="02010600030101010101" pitchFamily="2" charset="-122"/>
              </a:rPr>
              <a:t>5.实例</a:t>
            </a:r>
            <a:endParaRPr sz="2000" b="1">
              <a:latin typeface="宋体" panose="02010600030101010101" pitchFamily="2" charset="-122"/>
              <a:ea typeface="宋体" panose="02010600030101010101" pitchFamily="2" charset="-122"/>
              <a:cs typeface="宋体" panose="02010600030101010101" pitchFamily="2" charset="-122"/>
            </a:endParaRPr>
          </a:p>
          <a:p>
            <a:pPr>
              <a:lnSpc>
                <a:spcPct val="125000"/>
              </a:lnSpc>
            </a:pPr>
            <a:r>
              <a:rPr sz="2000">
                <a:latin typeface="宋体" panose="02010600030101010101" pitchFamily="2" charset="-122"/>
                <a:ea typeface="宋体" panose="02010600030101010101" pitchFamily="2" charset="-122"/>
                <a:cs typeface="宋体" panose="02010600030101010101" pitchFamily="2" charset="-122"/>
              </a:rPr>
              <a:t>例：创建数据库，建表，插入数据并查询数据。</a:t>
            </a:r>
            <a:endParaRPr sz="2000">
              <a:latin typeface="宋体" panose="02010600030101010101" pitchFamily="2" charset="-122"/>
              <a:ea typeface="宋体" panose="02010600030101010101" pitchFamily="2" charset="-122"/>
              <a:cs typeface="宋体" panose="02010600030101010101" pitchFamily="2" charset="-122"/>
            </a:endParaRPr>
          </a:p>
          <a:p>
            <a:pPr>
              <a:lnSpc>
                <a:spcPct val="125000"/>
              </a:lnSpc>
            </a:pPr>
            <a:r>
              <a:rPr sz="2000">
                <a:latin typeface="宋体" panose="02010600030101010101" pitchFamily="2" charset="-122"/>
                <a:ea typeface="宋体" panose="02010600030101010101" pitchFamily="2" charset="-122"/>
                <a:cs typeface="宋体" panose="02010600030101010101" pitchFamily="2" charset="-122"/>
              </a:rPr>
              <a:t>（1）创建数据库xsgl</a:t>
            </a:r>
            <a:endParaRPr sz="2000">
              <a:latin typeface="宋体" panose="02010600030101010101" pitchFamily="2" charset="-122"/>
              <a:ea typeface="宋体" panose="02010600030101010101" pitchFamily="2" charset="-122"/>
              <a:cs typeface="宋体" panose="02010600030101010101" pitchFamily="2" charset="-122"/>
            </a:endParaRPr>
          </a:p>
          <a:p>
            <a:pPr>
              <a:lnSpc>
                <a:spcPct val="125000"/>
              </a:lnSpc>
            </a:pPr>
            <a:r>
              <a:rPr sz="2000">
                <a:latin typeface="宋体" panose="02010600030101010101" pitchFamily="2" charset="-122"/>
                <a:ea typeface="宋体" panose="02010600030101010101" pitchFamily="2" charset="-122"/>
                <a:cs typeface="宋体" panose="02010600030101010101" pitchFamily="2" charset="-122"/>
              </a:rPr>
              <a:t>输入命令：create database xsgl;</a:t>
            </a:r>
            <a:endParaRPr sz="2000">
              <a:latin typeface="宋体" panose="02010600030101010101" pitchFamily="2" charset="-122"/>
              <a:ea typeface="宋体" panose="02010600030101010101" pitchFamily="2" charset="-122"/>
              <a:cs typeface="宋体" panose="02010600030101010101" pitchFamily="2" charset="-122"/>
            </a:endParaRPr>
          </a:p>
        </p:txBody>
      </p:sp>
      <p:pic>
        <p:nvPicPr>
          <p:cNvPr id="3" name="图片 -2147482576" descr="建库"/>
          <p:cNvPicPr>
            <a:picLocks noChangeAspect="1"/>
          </p:cNvPicPr>
          <p:nvPr/>
        </p:nvPicPr>
        <p:blipFill>
          <a:blip r:embed="rId1"/>
          <a:stretch>
            <a:fillRect/>
          </a:stretch>
        </p:blipFill>
        <p:spPr>
          <a:xfrm>
            <a:off x="5965190" y="2315210"/>
            <a:ext cx="3444240" cy="409575"/>
          </a:xfrm>
          <a:prstGeom prst="rect">
            <a:avLst/>
          </a:prstGeom>
          <a:noFill/>
          <a:ln w="9525">
            <a:noFill/>
          </a:ln>
        </p:spPr>
      </p:pic>
      <p:sp>
        <p:nvSpPr>
          <p:cNvPr id="104" name="文本框 103"/>
          <p:cNvSpPr txBox="1"/>
          <p:nvPr/>
        </p:nvSpPr>
        <p:spPr>
          <a:xfrm>
            <a:off x="601345" y="3498215"/>
            <a:ext cx="7284085" cy="2553335"/>
          </a:xfrm>
          <a:prstGeom prst="rect">
            <a:avLst/>
          </a:prstGeom>
          <a:noFill/>
          <a:ln w="9525">
            <a:noFill/>
          </a:ln>
        </p:spPr>
        <p:txBody>
          <a:bodyPr wrap="square">
            <a:spAutoFit/>
          </a:bodyPr>
          <a:p>
            <a:pPr indent="266700"/>
            <a:r>
              <a:rPr lang="zh-CN" sz="2000" b="1">
                <a:ea typeface="宋体" panose="02010600030101010101" pitchFamily="2" charset="-122"/>
              </a:rPr>
              <a:t>（2）创建数据表student     </a:t>
            </a:r>
            <a:r>
              <a:rPr lang="zh-CN" sz="2000">
                <a:ea typeface="宋体" panose="02010600030101010101" pitchFamily="2" charset="-122"/>
              </a:rPr>
              <a:t>先输入命令：use xsgl；回车后，     再输入命令：</a:t>
            </a:r>
            <a:r>
              <a:rPr lang="en-US" sz="2000">
                <a:latin typeface="宋体" panose="02010600030101010101" pitchFamily="2" charset="-122"/>
              </a:rPr>
              <a:t>create table student(            Sno char(10) primary key,            Sname char(20) unique,            Ssex char(2),            Sage int,            Sdept char(20));</a:t>
            </a:r>
            <a:endParaRPr lang="zh-CN" altLang="en-US" sz="2000"/>
          </a:p>
        </p:txBody>
      </p:sp>
      <p:pic>
        <p:nvPicPr>
          <p:cNvPr id="4" name="图片 -2147482575" descr="建表"/>
          <p:cNvPicPr>
            <a:picLocks noChangeAspect="1"/>
          </p:cNvPicPr>
          <p:nvPr/>
        </p:nvPicPr>
        <p:blipFill>
          <a:blip r:embed="rId2"/>
          <a:stretch>
            <a:fillRect/>
          </a:stretch>
        </p:blipFill>
        <p:spPr>
          <a:xfrm>
            <a:off x="5965825" y="3954145"/>
            <a:ext cx="3443605" cy="1818005"/>
          </a:xfrm>
          <a:prstGeom prst="rect">
            <a:avLst/>
          </a:prstGeom>
          <a:noFill/>
          <a:ln w="9525">
            <a:noFill/>
          </a:ln>
        </p:spPr>
      </p:pic>
    </p:spTree>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7" name="标题 57385"/>
          <p:cNvSpPr>
            <a:spLocks noGrp="1"/>
          </p:cNvSpPr>
          <p:nvPr>
            <p:ph type="title"/>
          </p:nvPr>
        </p:nvSpPr>
        <p:spPr/>
        <p:txBody>
          <a:bodyPr vert="horz" wrap="square" lIns="90000" tIns="46800" rIns="90000" bIns="46800" anchor="ctr"/>
          <a:p>
            <a:pPr marL="609600" indent="-609600"/>
            <a:r>
              <a:rPr lang="zh-CN" altLang="en-US" dirty="0">
                <a:ea typeface="宋体" panose="02010600030101010101" pitchFamily="2" charset="-122"/>
              </a:rPr>
              <a:t>  </a:t>
            </a:r>
            <a:r>
              <a:rPr lang="zh-CN" altLang="en-US" dirty="0">
                <a:sym typeface="Arial" panose="020B0604020202020204" pitchFamily="34" charset="0"/>
              </a:rPr>
              <a:t>8.1.3 MySQL的常用命令</a:t>
            </a:r>
            <a:endParaRPr lang="zh-CN" altLang="en-US" dirty="0">
              <a:sym typeface="Arial" panose="020B0604020202020204" pitchFamily="34" charset="0"/>
            </a:endParaRPr>
          </a:p>
        </p:txBody>
      </p:sp>
      <p:sp>
        <p:nvSpPr>
          <p:cNvPr id="2" name="文本框 1"/>
          <p:cNvSpPr txBox="1"/>
          <p:nvPr/>
        </p:nvSpPr>
        <p:spPr>
          <a:xfrm>
            <a:off x="917575" y="1134110"/>
            <a:ext cx="10695940" cy="1014730"/>
          </a:xfrm>
          <a:prstGeom prst="rect">
            <a:avLst/>
          </a:prstGeom>
          <a:noFill/>
          <a:ln w="9525">
            <a:noFill/>
          </a:ln>
        </p:spPr>
        <p:txBody>
          <a:bodyPr wrap="square">
            <a:spAutoFit/>
          </a:bodyPr>
          <a:p>
            <a:pPr>
              <a:lnSpc>
                <a:spcPct val="150000"/>
              </a:lnSpc>
            </a:pPr>
            <a:r>
              <a:rPr sz="2000" b="1">
                <a:latin typeface="宋体" panose="02010600030101010101" pitchFamily="2" charset="-122"/>
                <a:ea typeface="宋体" panose="02010600030101010101" pitchFamily="2" charset="-122"/>
                <a:cs typeface="宋体" panose="02010600030101010101" pitchFamily="2" charset="-122"/>
              </a:rPr>
              <a:t>（3）插入数据</a:t>
            </a:r>
            <a:endParaRPr sz="2000" b="1">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sz="2000" b="1">
                <a:latin typeface="宋体" panose="02010600030101010101" pitchFamily="2" charset="-122"/>
                <a:ea typeface="宋体" panose="02010600030101010101" pitchFamily="2" charset="-122"/>
                <a:cs typeface="宋体" panose="02010600030101010101" pitchFamily="2" charset="-122"/>
              </a:rPr>
              <a:t>输入命令：insert into student values(2020001,’Tom’，’男’，18，’计算机应用’);</a:t>
            </a:r>
            <a:endParaRPr sz="2000" b="1">
              <a:latin typeface="宋体" panose="02010600030101010101" pitchFamily="2" charset="-122"/>
              <a:ea typeface="宋体" panose="02010600030101010101" pitchFamily="2" charset="-122"/>
              <a:cs typeface="宋体" panose="02010600030101010101" pitchFamily="2" charset="-122"/>
            </a:endParaRPr>
          </a:p>
        </p:txBody>
      </p:sp>
      <p:sp>
        <p:nvSpPr>
          <p:cNvPr id="104" name="文本框 103"/>
          <p:cNvSpPr txBox="1"/>
          <p:nvPr/>
        </p:nvSpPr>
        <p:spPr>
          <a:xfrm>
            <a:off x="591185" y="3023870"/>
            <a:ext cx="7284085" cy="706755"/>
          </a:xfrm>
          <a:prstGeom prst="rect">
            <a:avLst/>
          </a:prstGeom>
          <a:noFill/>
          <a:ln w="9525">
            <a:noFill/>
          </a:ln>
        </p:spPr>
        <p:txBody>
          <a:bodyPr wrap="square">
            <a:spAutoFit/>
          </a:bodyPr>
          <a:p>
            <a:pPr indent="266700"/>
            <a:r>
              <a:rPr sz="2000" b="1"/>
              <a:t>（4）查询数据</a:t>
            </a:r>
            <a:endParaRPr sz="2000" b="1"/>
          </a:p>
          <a:p>
            <a:pPr indent="266700"/>
            <a:r>
              <a:rPr sz="2000" b="1"/>
              <a:t>输入命令：select * from student;</a:t>
            </a:r>
            <a:endParaRPr sz="2000" b="1"/>
          </a:p>
        </p:txBody>
      </p:sp>
      <p:pic>
        <p:nvPicPr>
          <p:cNvPr id="3" name="图片 -2147482574" descr="插入数据"/>
          <p:cNvPicPr>
            <a:picLocks noChangeAspect="1"/>
          </p:cNvPicPr>
          <p:nvPr/>
        </p:nvPicPr>
        <p:blipFill>
          <a:blip r:embed="rId1"/>
          <a:stretch>
            <a:fillRect/>
          </a:stretch>
        </p:blipFill>
        <p:spPr>
          <a:xfrm>
            <a:off x="1426210" y="2320925"/>
            <a:ext cx="5533390" cy="445770"/>
          </a:xfrm>
          <a:prstGeom prst="rect">
            <a:avLst/>
          </a:prstGeom>
          <a:noFill/>
          <a:ln w="9525">
            <a:noFill/>
          </a:ln>
        </p:spPr>
      </p:pic>
      <p:pic>
        <p:nvPicPr>
          <p:cNvPr id="4" name="图片 -2147482573" descr="查询"/>
          <p:cNvPicPr>
            <a:picLocks noChangeAspect="1"/>
          </p:cNvPicPr>
          <p:nvPr/>
        </p:nvPicPr>
        <p:blipFill>
          <a:blip r:embed="rId2"/>
          <a:stretch>
            <a:fillRect/>
          </a:stretch>
        </p:blipFill>
        <p:spPr>
          <a:xfrm>
            <a:off x="1426210" y="4003675"/>
            <a:ext cx="5533390" cy="1431290"/>
          </a:xfrm>
          <a:prstGeom prst="rect">
            <a:avLst/>
          </a:prstGeom>
          <a:noFill/>
          <a:ln w="9525">
            <a:noFill/>
          </a:ln>
        </p:spPr>
      </p:pic>
    </p:spTree>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7" name="标题 57385"/>
          <p:cNvSpPr>
            <a:spLocks noGrp="1"/>
          </p:cNvSpPr>
          <p:nvPr>
            <p:ph type="title"/>
          </p:nvPr>
        </p:nvSpPr>
        <p:spPr/>
        <p:txBody>
          <a:bodyPr vert="horz" wrap="square" lIns="90000" tIns="46800" rIns="90000" bIns="46800" anchor="ctr"/>
          <a:p>
            <a:pPr marL="609600" indent="-609600"/>
            <a:r>
              <a:rPr lang="zh-CN" altLang="en-US" dirty="0">
                <a:ea typeface="宋体" panose="02010600030101010101" pitchFamily="2" charset="-122"/>
              </a:rPr>
              <a:t>  </a:t>
            </a:r>
            <a:r>
              <a:rPr lang="zh-CN" altLang="en-US" dirty="0">
                <a:sym typeface="Arial" panose="020B0604020202020204" pitchFamily="34" charset="0"/>
              </a:rPr>
              <a:t>8.2 数据库连接</a:t>
            </a:r>
            <a:endParaRPr lang="zh-CN" altLang="en-US" dirty="0">
              <a:sym typeface="Arial" panose="020B0604020202020204" pitchFamily="34" charset="0"/>
            </a:endParaRPr>
          </a:p>
        </p:txBody>
      </p:sp>
      <p:sp>
        <p:nvSpPr>
          <p:cNvPr id="100" name="文本框 99"/>
          <p:cNvSpPr txBox="1"/>
          <p:nvPr/>
        </p:nvSpPr>
        <p:spPr>
          <a:xfrm>
            <a:off x="944245" y="1144270"/>
            <a:ext cx="5080000" cy="398780"/>
          </a:xfrm>
          <a:prstGeom prst="rect">
            <a:avLst/>
          </a:prstGeom>
          <a:noFill/>
          <a:ln w="9525">
            <a:noFill/>
          </a:ln>
        </p:spPr>
        <p:txBody>
          <a:bodyPr>
            <a:spAutoFit/>
          </a:bodyPr>
          <a:p>
            <a:r>
              <a:rPr lang="en-US" sz="2000" b="1">
                <a:latin typeface="宋体" panose="02010600030101010101" pitchFamily="2" charset="-122"/>
                <a:ea typeface="宋体" panose="02010600030101010101" pitchFamily="2" charset="-122"/>
                <a:cs typeface="宋体" panose="02010600030101010101" pitchFamily="2" charset="-122"/>
              </a:rPr>
              <a:t>8.2.1</a:t>
            </a:r>
            <a:r>
              <a:rPr lang="zh-CN" sz="2000" b="1">
                <a:latin typeface="宋体" panose="02010600030101010101" pitchFamily="2" charset="-122"/>
                <a:ea typeface="宋体" panose="02010600030101010101" pitchFamily="2" charset="-122"/>
                <a:cs typeface="宋体" panose="02010600030101010101" pitchFamily="2" charset="-122"/>
              </a:rPr>
              <a:t> JDBC概述</a:t>
            </a:r>
            <a:endParaRPr lang="zh-CN" altLang="en-US" sz="2000" b="1">
              <a:latin typeface="宋体" panose="02010600030101010101" pitchFamily="2" charset="-122"/>
              <a:ea typeface="宋体" panose="02010600030101010101" pitchFamily="2" charset="-122"/>
              <a:cs typeface="宋体" panose="02010600030101010101" pitchFamily="2" charset="-122"/>
            </a:endParaRPr>
          </a:p>
        </p:txBody>
      </p:sp>
      <p:sp>
        <p:nvSpPr>
          <p:cNvPr id="5" name="文本框 4"/>
          <p:cNvSpPr txBox="1"/>
          <p:nvPr/>
        </p:nvSpPr>
        <p:spPr>
          <a:xfrm>
            <a:off x="729615" y="1628140"/>
            <a:ext cx="10535285" cy="3830955"/>
          </a:xfrm>
          <a:prstGeom prst="rect">
            <a:avLst/>
          </a:prstGeom>
          <a:noFill/>
          <a:ln w="9525">
            <a:noFill/>
          </a:ln>
        </p:spPr>
        <p:txBody>
          <a:bodyPr wrap="square">
            <a:spAutoFit/>
          </a:bodyPr>
          <a:p>
            <a:pPr indent="266700">
              <a:lnSpc>
                <a:spcPct val="150000"/>
              </a:lnSpc>
            </a:pPr>
            <a:r>
              <a:rPr lang="en-US" altLang="zh-CN" sz="1800">
                <a:latin typeface="宋体" panose="02010600030101010101" pitchFamily="2" charset="-122"/>
                <a:ea typeface="宋体" panose="02010600030101010101" pitchFamily="2" charset="-122"/>
                <a:cs typeface="宋体" panose="02010600030101010101" pitchFamily="2" charset="-122"/>
              </a:rPr>
              <a:t>  </a:t>
            </a:r>
            <a:r>
              <a:rPr lang="zh-CN" sz="1800">
                <a:latin typeface="宋体" panose="02010600030101010101" pitchFamily="2" charset="-122"/>
                <a:ea typeface="宋体" panose="02010600030101010101" pitchFamily="2" charset="-122"/>
                <a:cs typeface="宋体" panose="02010600030101010101" pitchFamily="2" charset="-122"/>
              </a:rPr>
              <a:t>我们学过的编程语言，其中一个重要功能就是处理数据。Java语言作为网络世界中最流行的编程语言自然也不例外。因为Java具有跨平台的特性，所以Java语言需要处理大量分布在不同硬件平台上、格式各异的数据资源，因此Java语言对数据库的支持是影响Java语言生命力的一个重要因素。Java语言提供了一个非常有效的数据库开发工具 —— JDBC（Java DataBase Connectivity）来支持针对数据库的操作。</a:t>
            </a:r>
            <a:endParaRPr lang="zh-CN" sz="1800">
              <a:latin typeface="宋体" panose="02010600030101010101" pitchFamily="2" charset="-122"/>
              <a:ea typeface="宋体" panose="02010600030101010101" pitchFamily="2" charset="-122"/>
              <a:cs typeface="宋体" panose="02010600030101010101" pitchFamily="2" charset="-122"/>
            </a:endParaRPr>
          </a:p>
          <a:p>
            <a:pPr indent="266700">
              <a:lnSpc>
                <a:spcPct val="150000"/>
              </a:lnSpc>
            </a:pPr>
            <a:r>
              <a:rPr lang="zh-CN" altLang="en-US" sz="1800" b="1">
                <a:latin typeface="宋体" panose="02010600030101010101" pitchFamily="2" charset="-122"/>
                <a:ea typeface="宋体" panose="02010600030101010101" pitchFamily="2" charset="-122"/>
                <a:cs typeface="宋体" panose="02010600030101010101" pitchFamily="2" charset="-122"/>
              </a:rPr>
              <a:t>（1） 什么是JDBC	</a:t>
            </a:r>
            <a:endParaRPr lang="zh-CN" altLang="en-US" sz="1800" b="1">
              <a:latin typeface="宋体" panose="02010600030101010101" pitchFamily="2" charset="-122"/>
              <a:ea typeface="宋体" panose="02010600030101010101" pitchFamily="2" charset="-122"/>
              <a:cs typeface="宋体" panose="02010600030101010101" pitchFamily="2" charset="-122"/>
            </a:endParaRPr>
          </a:p>
          <a:p>
            <a:pPr indent="266700">
              <a:lnSpc>
                <a:spcPct val="150000"/>
              </a:lnSpc>
            </a:pPr>
            <a:r>
              <a:rPr lang="zh-CN" altLang="en-US" sz="1800">
                <a:latin typeface="宋体" panose="02010600030101010101" pitchFamily="2" charset="-122"/>
                <a:ea typeface="宋体" panose="02010600030101010101" pitchFamily="2" charset="-122"/>
                <a:cs typeface="宋体" panose="02010600030101010101" pitchFamily="2" charset="-122"/>
              </a:rPr>
              <a:t>  JDBC(Java Database Connectivity)是一个独立于特定数据库管理系统的、通用的SQL数据库存取和操作的公共接口(API, Application Programming Interface)，定义了用来访问数据库的标准Java类库，使用这个类库可以以一种标准的方法方便地访问数据库资源(在java.sql 包和javax.sql包中)。</a:t>
            </a:r>
            <a:endParaRPr lang="zh-CN" altLang="en-US" sz="1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673100" y="1277620"/>
            <a:ext cx="10969625" cy="922020"/>
          </a:xfrm>
          <a:prstGeom prst="rect">
            <a:avLst/>
          </a:prstGeom>
          <a:noFill/>
          <a:ln w="9525">
            <a:noFill/>
          </a:ln>
        </p:spPr>
        <p:txBody>
          <a:bodyPr wrap="square">
            <a:spAutoFit/>
          </a:bodyPr>
          <a:p>
            <a:pPr indent="266700">
              <a:lnSpc>
                <a:spcPct val="150000"/>
              </a:lnSpc>
            </a:pPr>
            <a:r>
              <a:rPr lang="en-US" altLang="zh-CN" sz="1800">
                <a:latin typeface="宋体" panose="02010600030101010101" pitchFamily="2" charset="-122"/>
                <a:ea typeface="宋体" panose="02010600030101010101" pitchFamily="2" charset="-122"/>
                <a:cs typeface="宋体" panose="02010600030101010101" pitchFamily="2" charset="-122"/>
              </a:rPr>
              <a:t>  </a:t>
            </a:r>
            <a:r>
              <a:rPr lang="zh-CN" sz="1800">
                <a:latin typeface="宋体" panose="02010600030101010101" pitchFamily="2" charset="-122"/>
                <a:ea typeface="宋体" panose="02010600030101010101" pitchFamily="2" charset="-122"/>
                <a:cs typeface="宋体" panose="02010600030101010101" pitchFamily="2" charset="-122"/>
              </a:rPr>
              <a:t>JDBC的体系结构如图所示。在体系结构中，JDBC API 屏蔽不同的数据库驱动程序之间的差别，为开发者提供一个标准的、纯Java的数据库程序设计接口，为在Java中访问不同类型的数据库提供技术支持。</a:t>
            </a:r>
            <a:endParaRPr lang="zh-CN" sz="1800">
              <a:latin typeface="宋体" panose="02010600030101010101" pitchFamily="2" charset="-122"/>
              <a:ea typeface="宋体" panose="02010600030101010101" pitchFamily="2" charset="-122"/>
              <a:cs typeface="宋体" panose="02010600030101010101" pitchFamily="2" charset="-122"/>
            </a:endParaRPr>
          </a:p>
        </p:txBody>
      </p:sp>
      <p:pic>
        <p:nvPicPr>
          <p:cNvPr id="2" name="图片 10" descr="图8-2 JDBC体系结构"/>
          <p:cNvPicPr>
            <a:picLocks noChangeAspect="1"/>
          </p:cNvPicPr>
          <p:nvPr/>
        </p:nvPicPr>
        <p:blipFill>
          <a:blip r:embed="rId1"/>
          <a:stretch>
            <a:fillRect/>
          </a:stretch>
        </p:blipFill>
        <p:spPr>
          <a:xfrm>
            <a:off x="829945" y="2411095"/>
            <a:ext cx="3112135" cy="3506470"/>
          </a:xfrm>
          <a:prstGeom prst="rect">
            <a:avLst/>
          </a:prstGeom>
          <a:noFill/>
          <a:ln w="9525">
            <a:noFill/>
          </a:ln>
        </p:spPr>
      </p:pic>
      <p:sp>
        <p:nvSpPr>
          <p:cNvPr id="3" name="文本框 2"/>
          <p:cNvSpPr txBox="1"/>
          <p:nvPr/>
        </p:nvSpPr>
        <p:spPr>
          <a:xfrm>
            <a:off x="3942080" y="2308860"/>
            <a:ext cx="7569835" cy="3538220"/>
          </a:xfrm>
          <a:prstGeom prst="rect">
            <a:avLst/>
          </a:prstGeom>
          <a:noFill/>
          <a:ln w="28575" cmpd="sng">
            <a:solidFill>
              <a:srgbClr val="4976D1"/>
            </a:solidFill>
            <a:prstDash val="sysDot"/>
          </a:ln>
        </p:spPr>
        <p:txBody>
          <a:bodyPr wrap="square">
            <a:spAutoFit/>
          </a:bodyPr>
          <a:p>
            <a:pPr indent="266700">
              <a:lnSpc>
                <a:spcPct val="200000"/>
              </a:lnSpc>
            </a:pPr>
            <a:r>
              <a:rPr lang="zh-CN" sz="1600" b="1">
                <a:solidFill>
                  <a:srgbClr val="FF0000"/>
                </a:solidFill>
                <a:ea typeface="宋体" panose="02010600030101010101" pitchFamily="2" charset="-122"/>
              </a:rPr>
              <a:t>JDBC接口(API)包含两层。</a:t>
            </a:r>
            <a:r>
              <a:rPr lang="en-US" sz="1600">
                <a:latin typeface="宋体" panose="02010600030101010101" pitchFamily="2" charset="-122"/>
              </a:rPr>
              <a:t>①</a:t>
            </a:r>
            <a:r>
              <a:rPr lang="zh-CN" sz="1600">
                <a:ea typeface="宋体" panose="02010600030101010101" pitchFamily="2" charset="-122"/>
              </a:rPr>
              <a:t> JDBC API：抽象接口，负责与JDBC驱动程序管理器API进行通信，供应用程序开发人员使用(连接数据库，发送SQL语句，处理结果)。</a:t>
            </a:r>
            <a:r>
              <a:rPr lang="en-US" sz="1600">
                <a:latin typeface="宋体" panose="02010600030101010101" pitchFamily="2" charset="-122"/>
              </a:rPr>
              <a:t>②</a:t>
            </a:r>
            <a:r>
              <a:rPr lang="zh-CN" sz="1600">
                <a:ea typeface="宋体" panose="02010600030101010101" pitchFamily="2" charset="-122"/>
              </a:rPr>
              <a:t> JDBC 驱动程序API：JDBC驱动程序管理器与实际连接到数据库的第三方驱动程序进行通信(执行SQL语句，返回查询信息)。供各开发商开发数据库驱动程序(JDBC Driver)使用。JDBC Driver是一个类的集合，实现了JDBC所定义的类和接口，提供了一个能实现java.sql.Driver接口的类。</a:t>
            </a:r>
            <a:endParaRPr lang="zh-CN" altLang="en-US" sz="1600"/>
          </a:p>
        </p:txBody>
      </p:sp>
      <p:sp>
        <p:nvSpPr>
          <p:cNvPr id="7" name="标题 57385"/>
          <p:cNvSpPr>
            <a:spLocks noGrp="1"/>
          </p:cNvSpPr>
          <p:nvPr>
            <p:ph type="title"/>
          </p:nvPr>
        </p:nvSpPr>
        <p:spPr/>
        <p:txBody>
          <a:bodyPr vert="horz" wrap="square" lIns="90000" tIns="46800" rIns="90000" bIns="46800" anchor="ctr"/>
          <a:p>
            <a:pPr marL="609600" indent="-609600"/>
            <a:r>
              <a:rPr lang="zh-CN" altLang="en-US" dirty="0">
                <a:ea typeface="宋体" panose="02010600030101010101" pitchFamily="2" charset="-122"/>
              </a:rPr>
              <a:t>  </a:t>
            </a:r>
            <a:r>
              <a:rPr lang="zh-CN" altLang="en-US" dirty="0">
                <a:sym typeface="Arial" panose="020B0604020202020204" pitchFamily="34" charset="0"/>
              </a:rPr>
              <a:t>8.2</a:t>
            </a:r>
            <a:r>
              <a:rPr lang="en-US" altLang="zh-CN" dirty="0">
                <a:sym typeface="Arial" panose="020B0604020202020204" pitchFamily="34" charset="0"/>
              </a:rPr>
              <a:t>.1</a:t>
            </a:r>
            <a:r>
              <a:rPr lang="zh-CN" altLang="en-US" dirty="0">
                <a:sym typeface="Arial" panose="020B0604020202020204" pitchFamily="34" charset="0"/>
              </a:rPr>
              <a:t> </a:t>
            </a:r>
            <a:r>
              <a:rPr lang="en-US" altLang="zh-CN" dirty="0">
                <a:sym typeface="Arial" panose="020B0604020202020204" pitchFamily="34" charset="0"/>
              </a:rPr>
              <a:t>JDBC</a:t>
            </a:r>
            <a:r>
              <a:rPr lang="zh-CN" altLang="en-US" dirty="0">
                <a:sym typeface="Arial" panose="020B0604020202020204" pitchFamily="34" charset="0"/>
              </a:rPr>
              <a:t>概述</a:t>
            </a:r>
            <a:endParaRPr lang="zh-CN" altLang="en-US" dirty="0">
              <a:sym typeface="Arial" panose="020B0604020202020204" pitchFamily="34" charset="0"/>
            </a:endParaRPr>
          </a:p>
        </p:txBody>
      </p:sp>
    </p:spTree>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3"/>
          <p:cNvSpPr>
            <a:spLocks noGrp="1" noChangeArrowheads="1"/>
          </p:cNvSpPr>
          <p:nvPr>
            <p:ph type="ctrTitle"/>
          </p:nvPr>
        </p:nvSpPr>
        <p:spPr>
          <a:xfrm>
            <a:off x="2209800" y="2490788"/>
            <a:ext cx="7772400" cy="803275"/>
          </a:xfrm>
        </p:spPr>
        <p:txBody>
          <a:bodyPr>
            <a:normAutofit fontScale="90000"/>
          </a:bodyPr>
          <a:lstStyle/>
          <a:p>
            <a:pPr marL="0" marR="0" lvl="0" indent="0" algn="ctr" defTabSz="449580" rtl="0" eaLnBrk="0" fontAlgn="base" latinLnBrk="0" hangingPunct="0">
              <a:lnSpc>
                <a:spcPct val="92000"/>
              </a:lnSpc>
              <a:spcBef>
                <a:spcPct val="0"/>
              </a:spcBef>
              <a:spcAft>
                <a:spcPct val="0"/>
              </a:spcAft>
              <a:buClr>
                <a:srgbClr val="7889FB"/>
              </a:buClr>
              <a:buSzPct val="100000"/>
              <a:buFont typeface="Tahoma" panose="020B0604030504040204" pitchFamily="34" charset="0"/>
              <a:buNone/>
              <a:defRPr/>
            </a:pPr>
            <a:r>
              <a:rPr kumimoji="0" lang="zh-CN" altLang="en-US" sz="44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j-cs"/>
              </a:rPr>
              <a:t>模块八  数据库编程</a:t>
            </a:r>
            <a:br>
              <a:rPr kumimoji="0" lang="zh-CN" altLang="en-US" sz="44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j-cs"/>
              </a:rPr>
            </a:br>
            <a:endParaRPr kumimoji="0" lang="zh-CN" altLang="en-US" sz="44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j-cs"/>
            </a:endParaRPr>
          </a:p>
        </p:txBody>
      </p:sp>
      <p:sp>
        <p:nvSpPr>
          <p:cNvPr id="5" name="副标题 4"/>
          <p:cNvSpPr>
            <a:spLocks noGrp="1"/>
          </p:cNvSpPr>
          <p:nvPr>
            <p:ph type="subTitle" idx="1"/>
          </p:nvPr>
        </p:nvSpPr>
        <p:spPr>
          <a:xfrm>
            <a:off x="2895600" y="3930650"/>
            <a:ext cx="6400800" cy="623888"/>
          </a:xfrm>
        </p:spPr>
        <p:txBody>
          <a:bodyPr/>
          <a:lstStyle/>
          <a:p>
            <a:pPr marL="0" marR="0" lvl="0" indent="0" algn="ctr" defTabSz="449580" rtl="0" eaLnBrk="0" fontAlgn="base" latinLnBrk="0" hangingPunct="0">
              <a:lnSpc>
                <a:spcPct val="102000"/>
              </a:lnSpc>
              <a:spcBef>
                <a:spcPts val="625"/>
              </a:spcBef>
              <a:spcAft>
                <a:spcPct val="0"/>
              </a:spcAft>
              <a:buClr>
                <a:srgbClr val="486AC1"/>
              </a:buClr>
              <a:buSzTx/>
              <a:buFont typeface="Wingdings" panose="05000000000000000000" pitchFamily="2" charset="2"/>
              <a:buNone/>
              <a:defRPr/>
            </a:pPr>
            <a:r>
              <a:rPr kumimoji="0" lang="zh-CN" altLang="en-US" sz="3200" b="0" i="0" u="none" strike="noStrike" kern="0" cap="none" spc="0" normalizeH="0" baseline="0" noProof="1">
                <a:ln>
                  <a:noFill/>
                </a:ln>
                <a:solidFill>
                  <a:schemeClr val="tx2"/>
                </a:solidFill>
                <a:effectLst>
                  <a:outerShdw blurRad="38100" dist="38100" dir="2700000">
                    <a:srgbClr val="FFFFFF"/>
                  </a:outerShdw>
                </a:effectLst>
                <a:uLnTx/>
                <a:uFillTx/>
                <a:latin typeface="黑体" panose="02010609060101010101" pitchFamily="49" charset="-122"/>
                <a:ea typeface="黑体" panose="02010609060101010101" pitchFamily="49" charset="-122"/>
                <a:cs typeface="+mn-cs"/>
                <a:sym typeface="+mn-ea"/>
              </a:rPr>
              <a:t>任务</a:t>
            </a:r>
            <a:r>
              <a:rPr kumimoji="0" sz="3200" b="0" i="0" u="none" strike="noStrike" kern="0" cap="none" spc="0" normalizeH="0" baseline="0" noProof="1">
                <a:ln>
                  <a:noFill/>
                </a:ln>
                <a:solidFill>
                  <a:schemeClr val="tx2"/>
                </a:solidFill>
                <a:effectLst>
                  <a:outerShdw blurRad="38100" dist="38100" dir="2700000">
                    <a:srgbClr val="FFFFFF"/>
                  </a:outerShdw>
                </a:effectLst>
                <a:uLnTx/>
                <a:uFillTx/>
                <a:latin typeface="黑体" panose="02010609060101010101" pitchFamily="49" charset="-122"/>
                <a:ea typeface="黑体" panose="02010609060101010101" pitchFamily="49" charset="-122"/>
                <a:cs typeface="+mn-cs"/>
                <a:sym typeface="+mn-ea"/>
              </a:rPr>
              <a:t>学生信息管理系统</a:t>
            </a:r>
            <a:endParaRPr kumimoji="0" sz="3200" b="0" i="0" u="none" strike="noStrike" kern="0" cap="none" spc="0" normalizeH="0" baseline="0" noProof="1">
              <a:ln>
                <a:noFill/>
              </a:ln>
              <a:solidFill>
                <a:schemeClr val="tx2"/>
              </a:solidFill>
              <a:effectLst>
                <a:outerShdw blurRad="38100" dist="38100" dir="2700000">
                  <a:srgbClr val="FFFFFF"/>
                </a:outerShdw>
              </a:effectLst>
              <a:uLnTx/>
              <a:uFillTx/>
              <a:latin typeface="黑体" panose="02010609060101010101" pitchFamily="49" charset="-122"/>
              <a:ea typeface="黑体" panose="02010609060101010101" pitchFamily="49" charset="-122"/>
              <a:cs typeface="+mn-cs"/>
              <a:sym typeface="+mn-ea"/>
            </a:endParaRP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662940" y="906145"/>
            <a:ext cx="11224260" cy="5631180"/>
          </a:xfrm>
          <a:prstGeom prst="rect">
            <a:avLst/>
          </a:prstGeom>
          <a:noFill/>
          <a:ln w="9525">
            <a:noFill/>
          </a:ln>
        </p:spPr>
        <p:txBody>
          <a:bodyPr wrap="square">
            <a:spAutoFit/>
          </a:bodyPr>
          <a:p>
            <a:pPr indent="266700">
              <a:lnSpc>
                <a:spcPct val="200000"/>
              </a:lnSpc>
            </a:pPr>
            <a:r>
              <a:rPr lang="en-US" altLang="zh-CN" sz="1800" b="1">
                <a:latin typeface="宋体" panose="02010600030101010101" pitchFamily="2" charset="-122"/>
                <a:ea typeface="宋体" panose="02010600030101010101" pitchFamily="2" charset="-122"/>
                <a:cs typeface="宋体" panose="02010600030101010101" pitchFamily="2" charset="-122"/>
              </a:rPr>
              <a:t> </a:t>
            </a:r>
            <a:r>
              <a:rPr sz="1800" b="1">
                <a:latin typeface="宋体" panose="02010600030101010101" pitchFamily="2" charset="-122"/>
                <a:ea typeface="宋体" panose="02010600030101010101" pitchFamily="2" charset="-122"/>
                <a:cs typeface="宋体" panose="02010600030101010101" pitchFamily="2" charset="-122"/>
              </a:rPr>
              <a:t>（2） JDBC驱动程序的类型 </a:t>
            </a:r>
            <a:r>
              <a:rPr sz="1800">
                <a:latin typeface="宋体" panose="02010600030101010101" pitchFamily="2" charset="-122"/>
                <a:ea typeface="宋体" panose="02010600030101010101" pitchFamily="2" charset="-122"/>
                <a:cs typeface="宋体" panose="02010600030101010101" pitchFamily="2" charset="-122"/>
              </a:rPr>
              <a:t>   </a:t>
            </a:r>
            <a:r>
              <a:rPr sz="1800">
                <a:latin typeface="宋体" panose="02010600030101010101" pitchFamily="2" charset="-122"/>
                <a:ea typeface="宋体" panose="02010600030101010101" pitchFamily="2" charset="-122"/>
                <a:cs typeface="宋体" panose="02010600030101010101" pitchFamily="2" charset="-122"/>
                <a:sym typeface="+mn-ea"/>
              </a:rPr>
              <a:t>目前比较常见的JDBC驱动程序可分为以下</a:t>
            </a:r>
            <a:r>
              <a:rPr sz="1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四个种类：</a:t>
            </a:r>
            <a:endParaRPr sz="1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266700">
              <a:lnSpc>
                <a:spcPct val="200000"/>
              </a:lnSpc>
            </a:pPr>
            <a:r>
              <a:rPr sz="1800">
                <a:latin typeface="宋体" panose="02010600030101010101" pitchFamily="2" charset="-122"/>
                <a:ea typeface="宋体" panose="02010600030101010101" pitchFamily="2" charset="-122"/>
                <a:cs typeface="宋体" panose="02010600030101010101" pitchFamily="2" charset="-122"/>
              </a:rPr>
              <a:t>① JDBC-ODBC桥接器</a:t>
            </a:r>
            <a:endParaRPr sz="1800">
              <a:latin typeface="宋体" panose="02010600030101010101" pitchFamily="2" charset="-122"/>
              <a:ea typeface="宋体" panose="02010600030101010101" pitchFamily="2" charset="-122"/>
              <a:cs typeface="宋体" panose="02010600030101010101" pitchFamily="2" charset="-122"/>
            </a:endParaRPr>
          </a:p>
          <a:p>
            <a:pPr indent="266700">
              <a:lnSpc>
                <a:spcPct val="200000"/>
              </a:lnSpc>
            </a:pPr>
            <a:r>
              <a:rPr sz="1800">
                <a:latin typeface="宋体" panose="02010600030101010101" pitchFamily="2" charset="-122"/>
                <a:ea typeface="宋体" panose="02010600030101010101" pitchFamily="2" charset="-122"/>
                <a:cs typeface="宋体" panose="02010600030101010101" pitchFamily="2" charset="-122"/>
              </a:rPr>
              <a:t>这种方式通过JDBC-ODBC桥接器与ODBC数据源通信。</a:t>
            </a:r>
            <a:endParaRPr sz="1800">
              <a:latin typeface="宋体" panose="02010600030101010101" pitchFamily="2" charset="-122"/>
              <a:ea typeface="宋体" panose="02010600030101010101" pitchFamily="2" charset="-122"/>
              <a:cs typeface="宋体" panose="02010600030101010101" pitchFamily="2" charset="-122"/>
            </a:endParaRPr>
          </a:p>
          <a:p>
            <a:pPr indent="266700">
              <a:lnSpc>
                <a:spcPct val="200000"/>
              </a:lnSpc>
            </a:pPr>
            <a:r>
              <a:rPr sz="1800">
                <a:latin typeface="宋体" panose="02010600030101010101" pitchFamily="2" charset="-122"/>
                <a:ea typeface="宋体" panose="02010600030101010101" pitchFamily="2" charset="-122"/>
                <a:cs typeface="宋体" panose="02010600030101010101" pitchFamily="2" charset="-122"/>
              </a:rPr>
              <a:t>② 本地API</a:t>
            </a:r>
            <a:endParaRPr sz="1800">
              <a:latin typeface="宋体" panose="02010600030101010101" pitchFamily="2" charset="-122"/>
              <a:ea typeface="宋体" panose="02010600030101010101" pitchFamily="2" charset="-122"/>
              <a:cs typeface="宋体" panose="02010600030101010101" pitchFamily="2" charset="-122"/>
            </a:endParaRPr>
          </a:p>
          <a:p>
            <a:pPr indent="266700">
              <a:lnSpc>
                <a:spcPct val="200000"/>
              </a:lnSpc>
            </a:pPr>
            <a:r>
              <a:rPr sz="1800">
                <a:latin typeface="宋体" panose="02010600030101010101" pitchFamily="2" charset="-122"/>
                <a:ea typeface="宋体" panose="02010600030101010101" pitchFamily="2" charset="-122"/>
                <a:cs typeface="宋体" panose="02010600030101010101" pitchFamily="2" charset="-122"/>
              </a:rPr>
              <a:t>这种类型的驱动程序把客户机API上的JDBC调用转换为Oracle、Sybase、Informix、DB2或其它DBMS的调用。</a:t>
            </a:r>
            <a:endParaRPr sz="1800">
              <a:latin typeface="宋体" panose="02010600030101010101" pitchFamily="2" charset="-122"/>
              <a:ea typeface="宋体" panose="02010600030101010101" pitchFamily="2" charset="-122"/>
              <a:cs typeface="宋体" panose="02010600030101010101" pitchFamily="2" charset="-122"/>
            </a:endParaRPr>
          </a:p>
          <a:p>
            <a:pPr indent="266700">
              <a:lnSpc>
                <a:spcPct val="200000"/>
              </a:lnSpc>
            </a:pPr>
            <a:r>
              <a:rPr sz="1800">
                <a:latin typeface="宋体" panose="02010600030101010101" pitchFamily="2" charset="-122"/>
                <a:ea typeface="宋体" panose="02010600030101010101" pitchFamily="2" charset="-122"/>
                <a:cs typeface="宋体" panose="02010600030101010101" pitchFamily="2" charset="-122"/>
              </a:rPr>
              <a:t>③ JDBC网络纯Java驱动程序</a:t>
            </a:r>
            <a:endParaRPr sz="1800">
              <a:latin typeface="宋体" panose="02010600030101010101" pitchFamily="2" charset="-122"/>
              <a:ea typeface="宋体" panose="02010600030101010101" pitchFamily="2" charset="-122"/>
              <a:cs typeface="宋体" panose="02010600030101010101" pitchFamily="2" charset="-122"/>
            </a:endParaRPr>
          </a:p>
          <a:p>
            <a:pPr indent="266700">
              <a:lnSpc>
                <a:spcPct val="200000"/>
              </a:lnSpc>
            </a:pPr>
            <a:r>
              <a:rPr sz="1800">
                <a:latin typeface="宋体" panose="02010600030101010101" pitchFamily="2" charset="-122"/>
                <a:ea typeface="宋体" panose="02010600030101010101" pitchFamily="2" charset="-122"/>
                <a:cs typeface="宋体" panose="02010600030101010101" pitchFamily="2" charset="-122"/>
              </a:rPr>
              <a:t>这种驱动程序将JDBC转换为与DBMS无关的网络协议，之后这种协议又被某个服务器转换为一种DBMS协议。</a:t>
            </a:r>
            <a:endParaRPr sz="1800">
              <a:latin typeface="宋体" panose="02010600030101010101" pitchFamily="2" charset="-122"/>
              <a:ea typeface="宋体" panose="02010600030101010101" pitchFamily="2" charset="-122"/>
              <a:cs typeface="宋体" panose="02010600030101010101" pitchFamily="2" charset="-122"/>
            </a:endParaRPr>
          </a:p>
          <a:p>
            <a:pPr indent="266700">
              <a:lnSpc>
                <a:spcPct val="200000"/>
              </a:lnSpc>
            </a:pPr>
            <a:r>
              <a:rPr sz="1800">
                <a:latin typeface="宋体" panose="02010600030101010101" pitchFamily="2" charset="-122"/>
                <a:ea typeface="宋体" panose="02010600030101010101" pitchFamily="2" charset="-122"/>
                <a:cs typeface="宋体" panose="02010600030101010101" pitchFamily="2" charset="-122"/>
              </a:rPr>
              <a:t>④ 本地协议纯Java驱动程序</a:t>
            </a:r>
            <a:endParaRPr sz="1800">
              <a:latin typeface="宋体" panose="02010600030101010101" pitchFamily="2" charset="-122"/>
              <a:ea typeface="宋体" panose="02010600030101010101" pitchFamily="2" charset="-122"/>
              <a:cs typeface="宋体" panose="02010600030101010101" pitchFamily="2" charset="-122"/>
            </a:endParaRPr>
          </a:p>
          <a:p>
            <a:pPr indent="266700">
              <a:lnSpc>
                <a:spcPct val="200000"/>
              </a:lnSpc>
            </a:pPr>
            <a:r>
              <a:rPr sz="1800">
                <a:latin typeface="宋体" panose="02010600030101010101" pitchFamily="2" charset="-122"/>
                <a:ea typeface="宋体" panose="02010600030101010101" pitchFamily="2" charset="-122"/>
                <a:cs typeface="宋体" panose="02010600030101010101" pitchFamily="2" charset="-122"/>
              </a:rPr>
              <a:t>  这种类型的驱动程序将JDBC调用直接转换为DBMS所使用的网络协议。这将允许从客户机机器上直接调用DBMS服务器，是Intranet访问的一个很实用的解决方法。</a:t>
            </a:r>
            <a:endParaRPr sz="1800">
              <a:latin typeface="宋体" panose="02010600030101010101" pitchFamily="2" charset="-122"/>
              <a:ea typeface="宋体" panose="02010600030101010101" pitchFamily="2" charset="-122"/>
              <a:cs typeface="宋体" panose="02010600030101010101" pitchFamily="2" charset="-122"/>
            </a:endParaRPr>
          </a:p>
        </p:txBody>
      </p:sp>
      <p:sp>
        <p:nvSpPr>
          <p:cNvPr id="7" name="标题 57385"/>
          <p:cNvSpPr>
            <a:spLocks noGrp="1"/>
          </p:cNvSpPr>
          <p:nvPr>
            <p:ph type="title"/>
          </p:nvPr>
        </p:nvSpPr>
        <p:spPr/>
        <p:txBody>
          <a:bodyPr vert="horz" wrap="square" lIns="90000" tIns="46800" rIns="90000" bIns="46800" anchor="ctr"/>
          <a:p>
            <a:pPr marL="609600" indent="-609600"/>
            <a:r>
              <a:rPr lang="zh-CN" altLang="en-US" dirty="0">
                <a:ea typeface="宋体" panose="02010600030101010101" pitchFamily="2" charset="-122"/>
              </a:rPr>
              <a:t>  </a:t>
            </a:r>
            <a:r>
              <a:rPr lang="zh-CN" altLang="en-US" dirty="0">
                <a:sym typeface="Arial" panose="020B0604020202020204" pitchFamily="34" charset="0"/>
              </a:rPr>
              <a:t>8.2</a:t>
            </a:r>
            <a:r>
              <a:rPr lang="en-US" altLang="zh-CN" dirty="0">
                <a:sym typeface="Arial" panose="020B0604020202020204" pitchFamily="34" charset="0"/>
              </a:rPr>
              <a:t>.1</a:t>
            </a:r>
            <a:r>
              <a:rPr lang="zh-CN" altLang="en-US" dirty="0">
                <a:sym typeface="Arial" panose="020B0604020202020204" pitchFamily="34" charset="0"/>
              </a:rPr>
              <a:t> </a:t>
            </a:r>
            <a:r>
              <a:rPr lang="en-US" altLang="zh-CN" dirty="0">
                <a:sym typeface="Arial" panose="020B0604020202020204" pitchFamily="34" charset="0"/>
              </a:rPr>
              <a:t>JDBC</a:t>
            </a:r>
            <a:r>
              <a:rPr lang="zh-CN" altLang="en-US" dirty="0">
                <a:sym typeface="Arial" panose="020B0604020202020204" pitchFamily="34" charset="0"/>
              </a:rPr>
              <a:t>概述</a:t>
            </a:r>
            <a:endParaRPr lang="zh-CN" altLang="en-US" dirty="0">
              <a:sym typeface="Arial" panose="020B0604020202020204" pitchFamily="34" charset="0"/>
            </a:endParaRPr>
          </a:p>
        </p:txBody>
      </p:sp>
    </p:spTree>
  </p:cSld>
  <p:clrMapOvr>
    <a:masterClrMapping/>
  </p:clrMapOvr>
  <p:transition spd="slow"/>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746125" y="990600"/>
            <a:ext cx="10904855" cy="4030980"/>
          </a:xfrm>
          <a:prstGeom prst="rect">
            <a:avLst/>
          </a:prstGeom>
          <a:noFill/>
          <a:ln w="9525">
            <a:noFill/>
          </a:ln>
        </p:spPr>
        <p:txBody>
          <a:bodyPr wrap="square">
            <a:spAutoFit/>
          </a:bodyPr>
          <a:p>
            <a:pPr indent="266700">
              <a:lnSpc>
                <a:spcPct val="200000"/>
              </a:lnSpc>
            </a:pPr>
            <a:r>
              <a:rPr sz="2000" b="1">
                <a:latin typeface="宋体" panose="02010600030101010101" pitchFamily="2" charset="-122"/>
                <a:ea typeface="宋体" panose="02010600030101010101" pitchFamily="2" charset="-122"/>
                <a:cs typeface="宋体" panose="02010600030101010101" pitchFamily="2" charset="-122"/>
              </a:rPr>
              <a:t>1. JDBC访问数据库的步骤</a:t>
            </a:r>
            <a:endParaRPr sz="2000" b="1">
              <a:latin typeface="宋体" panose="02010600030101010101" pitchFamily="2" charset="-122"/>
              <a:ea typeface="宋体" panose="02010600030101010101" pitchFamily="2" charset="-122"/>
              <a:cs typeface="宋体" panose="02010600030101010101" pitchFamily="2" charset="-122"/>
            </a:endParaRPr>
          </a:p>
          <a:p>
            <a:pPr indent="266700">
              <a:lnSpc>
                <a:spcPct val="150000"/>
              </a:lnSpc>
            </a:pPr>
            <a:r>
              <a:rPr sz="1800">
                <a:latin typeface="宋体" panose="02010600030101010101" pitchFamily="2" charset="-122"/>
                <a:ea typeface="宋体" panose="02010600030101010101" pitchFamily="2" charset="-122"/>
                <a:cs typeface="宋体" panose="02010600030101010101" pitchFamily="2" charset="-122"/>
              </a:rPr>
              <a:t>（1）安装JDBC驱动。只有正确安装了驱动才能进行其他数据库操作，具体安装时，根据需要选择数据库，加载相应的数据库驱动。</a:t>
            </a:r>
            <a:endParaRPr sz="1800">
              <a:latin typeface="宋体" panose="02010600030101010101" pitchFamily="2" charset="-122"/>
              <a:ea typeface="宋体" panose="02010600030101010101" pitchFamily="2" charset="-122"/>
              <a:cs typeface="宋体" panose="02010600030101010101" pitchFamily="2" charset="-122"/>
            </a:endParaRPr>
          </a:p>
          <a:p>
            <a:pPr indent="266700">
              <a:lnSpc>
                <a:spcPct val="150000"/>
              </a:lnSpc>
            </a:pPr>
            <a:r>
              <a:rPr sz="1800">
                <a:latin typeface="宋体" panose="02010600030101010101" pitchFamily="2" charset="-122"/>
                <a:ea typeface="宋体" panose="02010600030101010101" pitchFamily="2" charset="-122"/>
                <a:cs typeface="宋体" panose="02010600030101010101" pitchFamily="2" charset="-122"/>
              </a:rPr>
              <a:t>（2）连接数据库。数据库驱动安装好后，即可建立数据库连接。只有建立了数据库连接，才能对数据库进行具体的操作，执行SQL指令等。连接数据库首先需要定义数据库连接URL，根据URL提供的连接信息建立数据库连接。</a:t>
            </a:r>
            <a:endParaRPr sz="1800">
              <a:latin typeface="宋体" panose="02010600030101010101" pitchFamily="2" charset="-122"/>
              <a:ea typeface="宋体" panose="02010600030101010101" pitchFamily="2" charset="-122"/>
              <a:cs typeface="宋体" panose="02010600030101010101" pitchFamily="2" charset="-122"/>
            </a:endParaRPr>
          </a:p>
          <a:p>
            <a:pPr indent="266700">
              <a:lnSpc>
                <a:spcPct val="150000"/>
              </a:lnSpc>
            </a:pPr>
            <a:r>
              <a:rPr sz="1800">
                <a:latin typeface="宋体" panose="02010600030101010101" pitchFamily="2" charset="-122"/>
                <a:ea typeface="宋体" panose="02010600030101010101" pitchFamily="2" charset="-122"/>
                <a:cs typeface="宋体" panose="02010600030101010101" pitchFamily="2" charset="-122"/>
              </a:rPr>
              <a:t>（3）处理结果集。对于数据库的具体操作完成后，可能还需要处理其执行结果。对于查询操作而言，返回的查询结果可能为多条记录。JDBC的API提供了具体的方法对结果集进行处理。</a:t>
            </a:r>
            <a:endParaRPr sz="1800">
              <a:latin typeface="宋体" panose="02010600030101010101" pitchFamily="2" charset="-122"/>
              <a:ea typeface="宋体" panose="02010600030101010101" pitchFamily="2" charset="-122"/>
              <a:cs typeface="宋体" panose="02010600030101010101" pitchFamily="2" charset="-122"/>
            </a:endParaRPr>
          </a:p>
          <a:p>
            <a:pPr indent="266700">
              <a:lnSpc>
                <a:spcPct val="150000"/>
              </a:lnSpc>
            </a:pPr>
            <a:r>
              <a:rPr sz="1800">
                <a:latin typeface="宋体" panose="02010600030101010101" pitchFamily="2" charset="-122"/>
                <a:ea typeface="宋体" panose="02010600030101010101" pitchFamily="2" charset="-122"/>
                <a:cs typeface="宋体" panose="02010600030101010101" pitchFamily="2" charset="-122"/>
              </a:rPr>
              <a:t>（4）关闭数据库连接。对数据库访问完毕后，需要关闭数据库连接，释放相应的资源。</a:t>
            </a:r>
            <a:endParaRPr sz="1800">
              <a:latin typeface="宋体" panose="02010600030101010101" pitchFamily="2" charset="-122"/>
              <a:ea typeface="宋体" panose="02010600030101010101" pitchFamily="2" charset="-122"/>
              <a:cs typeface="宋体" panose="02010600030101010101" pitchFamily="2" charset="-122"/>
            </a:endParaRPr>
          </a:p>
        </p:txBody>
      </p:sp>
      <p:sp>
        <p:nvSpPr>
          <p:cNvPr id="7" name="标题 57385"/>
          <p:cNvSpPr>
            <a:spLocks noGrp="1"/>
          </p:cNvSpPr>
          <p:nvPr>
            <p:ph type="title"/>
          </p:nvPr>
        </p:nvSpPr>
        <p:spPr/>
        <p:txBody>
          <a:bodyPr vert="horz" wrap="square" lIns="90000" tIns="46800" rIns="90000" bIns="46800" anchor="ctr"/>
          <a:p>
            <a:pPr marL="609600" indent="-609600"/>
            <a:r>
              <a:rPr lang="zh-CN" altLang="en-US" dirty="0">
                <a:ea typeface="宋体" panose="02010600030101010101" pitchFamily="2" charset="-122"/>
              </a:rPr>
              <a:t>  </a:t>
            </a:r>
            <a:r>
              <a:rPr lang="zh-CN" altLang="en-US" dirty="0">
                <a:sym typeface="Arial" panose="020B0604020202020204" pitchFamily="34" charset="0"/>
              </a:rPr>
              <a:t>8.2</a:t>
            </a:r>
            <a:r>
              <a:rPr lang="en-US" altLang="zh-CN" dirty="0">
                <a:sym typeface="Arial" panose="020B0604020202020204" pitchFamily="34" charset="0"/>
              </a:rPr>
              <a:t>.2</a:t>
            </a:r>
            <a:r>
              <a:rPr lang="zh-CN" altLang="en-US" dirty="0">
                <a:sym typeface="Arial" panose="020B0604020202020204" pitchFamily="34" charset="0"/>
              </a:rPr>
              <a:t> </a:t>
            </a:r>
            <a:r>
              <a:rPr lang="en-US" altLang="zh-CN" dirty="0">
                <a:sym typeface="Arial" panose="020B0604020202020204" pitchFamily="34" charset="0"/>
              </a:rPr>
              <a:t>JDBC</a:t>
            </a:r>
            <a:r>
              <a:rPr lang="zh-CN" altLang="en-US" dirty="0">
                <a:sym typeface="Arial" panose="020B0604020202020204" pitchFamily="34" charset="0"/>
              </a:rPr>
              <a:t>连接数据库</a:t>
            </a:r>
            <a:endParaRPr lang="zh-CN" altLang="en-US" dirty="0">
              <a:sym typeface="Arial" panose="020B0604020202020204" pitchFamily="34" charset="0"/>
            </a:endParaRPr>
          </a:p>
        </p:txBody>
      </p:sp>
    </p:spTree>
  </p:cSld>
  <p:clrMapOvr>
    <a:masterClrMapping/>
  </p:clrMapOvr>
  <p:transition spd="slow"/>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746125" y="990600"/>
            <a:ext cx="10904855" cy="5277485"/>
          </a:xfrm>
          <a:prstGeom prst="rect">
            <a:avLst/>
          </a:prstGeom>
          <a:noFill/>
          <a:ln w="9525">
            <a:noFill/>
          </a:ln>
        </p:spPr>
        <p:txBody>
          <a:bodyPr wrap="square">
            <a:spAutoFit/>
          </a:bodyPr>
          <a:p>
            <a:pPr indent="266700">
              <a:lnSpc>
                <a:spcPct val="200000"/>
              </a:lnSpc>
            </a:pPr>
            <a:r>
              <a:rPr sz="2000" b="1">
                <a:latin typeface="宋体" panose="02010600030101010101" pitchFamily="2" charset="-122"/>
                <a:ea typeface="宋体" panose="02010600030101010101" pitchFamily="2" charset="-122"/>
                <a:cs typeface="宋体" panose="02010600030101010101" pitchFamily="2" charset="-122"/>
              </a:rPr>
              <a:t>2. JDBC的接口和类</a:t>
            </a:r>
            <a:endParaRPr sz="2000" b="1">
              <a:latin typeface="宋体" panose="02010600030101010101" pitchFamily="2" charset="-122"/>
              <a:ea typeface="宋体" panose="02010600030101010101" pitchFamily="2" charset="-122"/>
              <a:cs typeface="宋体" panose="02010600030101010101" pitchFamily="2" charset="-122"/>
            </a:endParaRPr>
          </a:p>
          <a:p>
            <a:pPr indent="266700">
              <a:lnSpc>
                <a:spcPct val="150000"/>
              </a:lnSpc>
            </a:pPr>
            <a:r>
              <a:rPr sz="1800">
                <a:latin typeface="宋体" panose="02010600030101010101" pitchFamily="2" charset="-122"/>
                <a:ea typeface="宋体" panose="02010600030101010101" pitchFamily="2" charset="-122"/>
                <a:cs typeface="宋体" panose="02010600030101010101" pitchFamily="2" charset="-122"/>
              </a:rPr>
              <a:t>  前面我们讲了，JDBC主要完成三个方面的功能：</a:t>
            </a:r>
            <a:r>
              <a:rPr sz="1800" b="1">
                <a:solidFill>
                  <a:srgbClr val="FF0000"/>
                </a:solidFill>
                <a:latin typeface="宋体" panose="02010600030101010101" pitchFamily="2" charset="-122"/>
                <a:ea typeface="宋体" panose="02010600030101010101" pitchFamily="2" charset="-122"/>
                <a:cs typeface="宋体" panose="02010600030101010101" pitchFamily="2" charset="-122"/>
              </a:rPr>
              <a:t>建立与数据库的连接；向数据库发送SQL语句；处理数据库返回结果</a:t>
            </a:r>
            <a:r>
              <a:rPr sz="1800">
                <a:latin typeface="宋体" panose="02010600030101010101" pitchFamily="2" charset="-122"/>
                <a:ea typeface="宋体" panose="02010600030101010101" pitchFamily="2" charset="-122"/>
                <a:cs typeface="宋体" panose="02010600030101010101" pitchFamily="2" charset="-122"/>
              </a:rPr>
              <a:t>。这些功能由一系列API实现，其中主要的接口有驱动程序管理器(DriverManager)、连接(Connection)、SQL语句(Statement)和结果集(ResultSet)。</a:t>
            </a:r>
            <a:endParaRPr sz="1800">
              <a:latin typeface="宋体" panose="02010600030101010101" pitchFamily="2" charset="-122"/>
              <a:ea typeface="宋体" panose="02010600030101010101" pitchFamily="2" charset="-122"/>
              <a:cs typeface="宋体" panose="02010600030101010101" pitchFamily="2" charset="-122"/>
            </a:endParaRPr>
          </a:p>
          <a:p>
            <a:pPr indent="266700">
              <a:lnSpc>
                <a:spcPct val="150000"/>
              </a:lnSpc>
            </a:pPr>
            <a:r>
              <a:rPr sz="1800">
                <a:latin typeface="宋体" panose="02010600030101010101" pitchFamily="2" charset="-122"/>
                <a:ea typeface="宋体" panose="02010600030101010101" pitchFamily="2" charset="-122"/>
                <a:cs typeface="宋体" panose="02010600030101010101" pitchFamily="2" charset="-122"/>
              </a:rPr>
              <a:t>（1） DriverManager </a:t>
            </a:r>
            <a:endParaRPr sz="1800">
              <a:latin typeface="宋体" panose="02010600030101010101" pitchFamily="2" charset="-122"/>
              <a:ea typeface="宋体" panose="02010600030101010101" pitchFamily="2" charset="-122"/>
              <a:cs typeface="宋体" panose="02010600030101010101" pitchFamily="2" charset="-122"/>
            </a:endParaRPr>
          </a:p>
          <a:p>
            <a:pPr indent="266700">
              <a:lnSpc>
                <a:spcPct val="150000"/>
              </a:lnSpc>
            </a:pPr>
            <a:r>
              <a:rPr sz="1800">
                <a:latin typeface="宋体" panose="02010600030101010101" pitchFamily="2" charset="-122"/>
                <a:ea typeface="宋体" panose="02010600030101010101" pitchFamily="2" charset="-122"/>
                <a:cs typeface="宋体" panose="02010600030101010101" pitchFamily="2" charset="-122"/>
              </a:rPr>
              <a:t>  DriverManager(java.sql.DriverManager)类为驱动程序管理器类，要访问数据库中的数据，需要与数据库建立连接。类DriverManager负责建立和管理应用程序与驱动程序之间的连接。</a:t>
            </a:r>
            <a:endParaRPr sz="1800">
              <a:latin typeface="宋体" panose="02010600030101010101" pitchFamily="2" charset="-122"/>
              <a:ea typeface="宋体" panose="02010600030101010101" pitchFamily="2" charset="-122"/>
              <a:cs typeface="宋体" panose="02010600030101010101" pitchFamily="2" charset="-122"/>
            </a:endParaRPr>
          </a:p>
          <a:p>
            <a:pPr indent="266700">
              <a:lnSpc>
                <a:spcPct val="150000"/>
              </a:lnSpc>
            </a:pPr>
            <a:r>
              <a:rPr sz="1800" b="1">
                <a:latin typeface="宋体" panose="02010600030101010101" pitchFamily="2" charset="-122"/>
                <a:ea typeface="宋体" panose="02010600030101010101" pitchFamily="2" charset="-122"/>
                <a:cs typeface="宋体" panose="02010600030101010101" pitchFamily="2" charset="-122"/>
              </a:rPr>
              <a:t> </a:t>
            </a:r>
            <a:r>
              <a:rPr sz="1800" b="1">
                <a:solidFill>
                  <a:srgbClr val="FF0000"/>
                </a:solidFill>
                <a:latin typeface="宋体" panose="02010600030101010101" pitchFamily="2" charset="-122"/>
                <a:ea typeface="宋体" panose="02010600030101010101" pitchFamily="2" charset="-122"/>
                <a:cs typeface="宋体" panose="02010600030101010101" pitchFamily="2" charset="-122"/>
              </a:rPr>
              <a:t> 用Class.forName()语句完成驱动程序的加载和注册</a:t>
            </a:r>
            <a:r>
              <a:rPr sz="1800">
                <a:latin typeface="宋体" panose="02010600030101010101" pitchFamily="2" charset="-122"/>
                <a:ea typeface="宋体" panose="02010600030101010101" pitchFamily="2" charset="-122"/>
                <a:cs typeface="宋体" panose="02010600030101010101" pitchFamily="2" charset="-122"/>
              </a:rPr>
              <a:t>后，就可以用DriverManager类来建立Java程序和数据库的连接。</a:t>
            </a:r>
            <a:endParaRPr sz="1800">
              <a:latin typeface="宋体" panose="02010600030101010101" pitchFamily="2" charset="-122"/>
              <a:ea typeface="宋体" panose="02010600030101010101" pitchFamily="2" charset="-122"/>
              <a:cs typeface="宋体" panose="02010600030101010101" pitchFamily="2" charset="-122"/>
            </a:endParaRPr>
          </a:p>
          <a:p>
            <a:pPr indent="266700">
              <a:lnSpc>
                <a:spcPct val="150000"/>
              </a:lnSpc>
            </a:pPr>
            <a:r>
              <a:rPr sz="1800">
                <a:latin typeface="宋体" panose="02010600030101010101" pitchFamily="2" charset="-122"/>
                <a:ea typeface="宋体" panose="02010600030101010101" pitchFamily="2" charset="-122"/>
                <a:cs typeface="宋体" panose="02010600030101010101" pitchFamily="2" charset="-122"/>
              </a:rPr>
              <a:t>例如，</a:t>
            </a:r>
            <a:endParaRPr sz="1800">
              <a:latin typeface="宋体" panose="02010600030101010101" pitchFamily="2" charset="-122"/>
              <a:ea typeface="宋体" panose="02010600030101010101" pitchFamily="2" charset="-122"/>
              <a:cs typeface="宋体" panose="02010600030101010101" pitchFamily="2" charset="-122"/>
            </a:endParaRPr>
          </a:p>
          <a:p>
            <a:pPr indent="266700">
              <a:lnSpc>
                <a:spcPct val="150000"/>
              </a:lnSpc>
            </a:pPr>
            <a:r>
              <a:rPr sz="1800">
                <a:latin typeface="宋体" panose="02010600030101010101" pitchFamily="2" charset="-122"/>
                <a:ea typeface="宋体" panose="02010600030101010101" pitchFamily="2" charset="-122"/>
                <a:cs typeface="宋体" panose="02010600030101010101" pitchFamily="2" charset="-122"/>
              </a:rPr>
              <a:t>Class.forName("com.mysql.jdbc.Driver");</a:t>
            </a:r>
            <a:endParaRPr sz="1800">
              <a:latin typeface="宋体" panose="02010600030101010101" pitchFamily="2" charset="-122"/>
              <a:ea typeface="宋体" panose="02010600030101010101" pitchFamily="2" charset="-122"/>
              <a:cs typeface="宋体" panose="02010600030101010101" pitchFamily="2" charset="-122"/>
            </a:endParaRPr>
          </a:p>
          <a:p>
            <a:pPr indent="266700">
              <a:lnSpc>
                <a:spcPct val="150000"/>
              </a:lnSpc>
            </a:pPr>
            <a:r>
              <a:rPr sz="1800">
                <a:latin typeface="宋体" panose="02010600030101010101" pitchFamily="2" charset="-122"/>
                <a:ea typeface="宋体" panose="02010600030101010101" pitchFamily="2" charset="-122"/>
                <a:cs typeface="宋体" panose="02010600030101010101" pitchFamily="2" charset="-122"/>
              </a:rPr>
              <a:t>conn = DriverManager.getConnection(url,  "root","");</a:t>
            </a:r>
            <a:endParaRPr sz="1800">
              <a:latin typeface="宋体" panose="02010600030101010101" pitchFamily="2" charset="-122"/>
              <a:ea typeface="宋体" panose="02010600030101010101" pitchFamily="2" charset="-122"/>
              <a:cs typeface="宋体" panose="02010600030101010101" pitchFamily="2" charset="-122"/>
            </a:endParaRPr>
          </a:p>
        </p:txBody>
      </p:sp>
      <p:sp>
        <p:nvSpPr>
          <p:cNvPr id="7" name="标题 57385"/>
          <p:cNvSpPr>
            <a:spLocks noGrp="1"/>
          </p:cNvSpPr>
          <p:nvPr>
            <p:ph type="title"/>
          </p:nvPr>
        </p:nvSpPr>
        <p:spPr/>
        <p:txBody>
          <a:bodyPr vert="horz" wrap="square" lIns="90000" tIns="46800" rIns="90000" bIns="46800" anchor="ctr"/>
          <a:p>
            <a:pPr marL="609600" indent="-609600"/>
            <a:r>
              <a:rPr lang="zh-CN" altLang="en-US" dirty="0">
                <a:ea typeface="宋体" panose="02010600030101010101" pitchFamily="2" charset="-122"/>
              </a:rPr>
              <a:t>  </a:t>
            </a:r>
            <a:r>
              <a:rPr lang="zh-CN" altLang="en-US" dirty="0">
                <a:sym typeface="Arial" panose="020B0604020202020204" pitchFamily="34" charset="0"/>
              </a:rPr>
              <a:t>8.2</a:t>
            </a:r>
            <a:r>
              <a:rPr lang="en-US" altLang="zh-CN" dirty="0">
                <a:sym typeface="Arial" panose="020B0604020202020204" pitchFamily="34" charset="0"/>
              </a:rPr>
              <a:t>.2</a:t>
            </a:r>
            <a:r>
              <a:rPr lang="zh-CN" altLang="en-US" dirty="0">
                <a:sym typeface="Arial" panose="020B0604020202020204" pitchFamily="34" charset="0"/>
              </a:rPr>
              <a:t> </a:t>
            </a:r>
            <a:r>
              <a:rPr lang="en-US" altLang="zh-CN" dirty="0">
                <a:sym typeface="Arial" panose="020B0604020202020204" pitchFamily="34" charset="0"/>
              </a:rPr>
              <a:t>JDBC</a:t>
            </a:r>
            <a:r>
              <a:rPr lang="zh-CN" altLang="en-US" dirty="0">
                <a:sym typeface="Arial" panose="020B0604020202020204" pitchFamily="34" charset="0"/>
              </a:rPr>
              <a:t>连接数据库</a:t>
            </a:r>
            <a:endParaRPr lang="zh-CN" altLang="en-US" dirty="0">
              <a:sym typeface="Arial" panose="020B0604020202020204" pitchFamily="34" charset="0"/>
            </a:endParaRPr>
          </a:p>
        </p:txBody>
      </p:sp>
    </p:spTree>
  </p:cSld>
  <p:clrMapOvr>
    <a:masterClrMapping/>
  </p:clrMapOvr>
  <p:transition spd="slow"/>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746125" y="990600"/>
            <a:ext cx="10526395" cy="4661535"/>
          </a:xfrm>
          <a:prstGeom prst="rect">
            <a:avLst/>
          </a:prstGeom>
          <a:noFill/>
          <a:ln w="9525">
            <a:noFill/>
          </a:ln>
        </p:spPr>
        <p:txBody>
          <a:bodyPr wrap="square">
            <a:spAutoFit/>
          </a:bodyPr>
          <a:p>
            <a:pPr indent="266700">
              <a:lnSpc>
                <a:spcPct val="150000"/>
              </a:lnSpc>
            </a:pPr>
            <a:r>
              <a:rPr lang="en-US" sz="1800">
                <a:latin typeface="宋体" panose="02010600030101010101" pitchFamily="2" charset="-122"/>
                <a:ea typeface="宋体" panose="02010600030101010101" pitchFamily="2" charset="-122"/>
                <a:cs typeface="宋体" panose="02010600030101010101" pitchFamily="2" charset="-122"/>
              </a:rPr>
              <a:t>  </a:t>
            </a:r>
            <a:r>
              <a:rPr sz="1800">
                <a:latin typeface="宋体" panose="02010600030101010101" pitchFamily="2" charset="-122"/>
                <a:ea typeface="宋体" panose="02010600030101010101" pitchFamily="2" charset="-122"/>
                <a:cs typeface="宋体" panose="02010600030101010101" pitchFamily="2" charset="-122"/>
              </a:rPr>
              <a:t>建立与数据的连接，首先要创建指定数据库的URL，设定数据库的来源。数据库的URL对象与网络资源的统一资源定位类似，格式如下：</a:t>
            </a:r>
            <a:endParaRPr sz="1800">
              <a:latin typeface="宋体" panose="02010600030101010101" pitchFamily="2" charset="-122"/>
              <a:ea typeface="宋体" panose="02010600030101010101" pitchFamily="2" charset="-122"/>
              <a:cs typeface="宋体" panose="02010600030101010101" pitchFamily="2" charset="-122"/>
            </a:endParaRPr>
          </a:p>
          <a:p>
            <a:pPr indent="266700">
              <a:lnSpc>
                <a:spcPct val="150000"/>
              </a:lnSpc>
            </a:pPr>
            <a:r>
              <a:rPr sz="1800">
                <a:solidFill>
                  <a:srgbClr val="FF0000"/>
                </a:solidFill>
                <a:latin typeface="宋体" panose="02010600030101010101" pitchFamily="2" charset="-122"/>
                <a:ea typeface="宋体" panose="02010600030101010101" pitchFamily="2" charset="-122"/>
                <a:cs typeface="宋体" panose="02010600030101010101" pitchFamily="2" charset="-122"/>
              </a:rPr>
              <a:t>jdbc:subProtocol:subName://hostname:port;DatabaseName=XXX;</a:t>
            </a:r>
            <a:endParaRPr sz="1800">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266700">
              <a:lnSpc>
                <a:spcPct val="150000"/>
              </a:lnSpc>
            </a:pPr>
            <a:r>
              <a:rPr sz="1800">
                <a:latin typeface="宋体" panose="02010600030101010101" pitchFamily="2" charset="-122"/>
                <a:ea typeface="宋体" panose="02010600030101010101" pitchFamily="2" charset="-122"/>
                <a:cs typeface="宋体" panose="02010600030101010101" pitchFamily="2" charset="-122"/>
              </a:rPr>
              <a:t>这里有几个部分，它们用冒号隔开。</a:t>
            </a:r>
            <a:endParaRPr sz="1800">
              <a:latin typeface="宋体" panose="02010600030101010101" pitchFamily="2" charset="-122"/>
              <a:ea typeface="宋体" panose="02010600030101010101" pitchFamily="2" charset="-122"/>
              <a:cs typeface="宋体" panose="02010600030101010101" pitchFamily="2" charset="-122"/>
            </a:endParaRPr>
          </a:p>
          <a:p>
            <a:pPr indent="266700">
              <a:lnSpc>
                <a:spcPct val="150000"/>
              </a:lnSpc>
            </a:pPr>
            <a:r>
              <a:rPr sz="1800" b="1">
                <a:latin typeface="宋体" panose="02010600030101010101" pitchFamily="2" charset="-122"/>
                <a:ea typeface="宋体" panose="02010600030101010101" pitchFamily="2" charset="-122"/>
                <a:cs typeface="宋体" panose="02010600030101010101" pitchFamily="2" charset="-122"/>
              </a:rPr>
              <a:t>协议：</a:t>
            </a:r>
            <a:r>
              <a:rPr sz="1800">
                <a:latin typeface="宋体" panose="02010600030101010101" pitchFamily="2" charset="-122"/>
                <a:ea typeface="宋体" panose="02010600030101010101" pitchFamily="2" charset="-122"/>
                <a:cs typeface="宋体" panose="02010600030101010101" pitchFamily="2" charset="-122"/>
              </a:rPr>
              <a:t>jdbc表示协议，这里它是唯一的，JDBC只有这一种协议。</a:t>
            </a:r>
            <a:endParaRPr sz="1800">
              <a:latin typeface="宋体" panose="02010600030101010101" pitchFamily="2" charset="-122"/>
              <a:ea typeface="宋体" panose="02010600030101010101" pitchFamily="2" charset="-122"/>
              <a:cs typeface="宋体" panose="02010600030101010101" pitchFamily="2" charset="-122"/>
            </a:endParaRPr>
          </a:p>
          <a:p>
            <a:pPr indent="266700">
              <a:lnSpc>
                <a:spcPct val="150000"/>
              </a:lnSpc>
            </a:pPr>
            <a:r>
              <a:rPr sz="1800" b="1">
                <a:latin typeface="宋体" panose="02010600030101010101" pitchFamily="2" charset="-122"/>
                <a:ea typeface="宋体" panose="02010600030101010101" pitchFamily="2" charset="-122"/>
                <a:cs typeface="宋体" panose="02010600030101010101" pitchFamily="2" charset="-122"/>
              </a:rPr>
              <a:t>子协议：</a:t>
            </a:r>
            <a:r>
              <a:rPr sz="1800">
                <a:latin typeface="宋体" panose="02010600030101010101" pitchFamily="2" charset="-122"/>
                <a:ea typeface="宋体" panose="02010600030101010101" pitchFamily="2" charset="-122"/>
                <a:cs typeface="宋体" panose="02010600030101010101" pitchFamily="2" charset="-122"/>
              </a:rPr>
              <a:t>主要用于识别数据库驱动程序，不同数据库子协议不同。</a:t>
            </a:r>
            <a:endParaRPr sz="1800">
              <a:latin typeface="宋体" panose="02010600030101010101" pitchFamily="2" charset="-122"/>
              <a:ea typeface="宋体" panose="02010600030101010101" pitchFamily="2" charset="-122"/>
              <a:cs typeface="宋体" panose="02010600030101010101" pitchFamily="2" charset="-122"/>
            </a:endParaRPr>
          </a:p>
          <a:p>
            <a:pPr indent="266700">
              <a:lnSpc>
                <a:spcPct val="150000"/>
              </a:lnSpc>
            </a:pPr>
            <a:r>
              <a:rPr sz="1800" b="1">
                <a:latin typeface="宋体" panose="02010600030101010101" pitchFamily="2" charset="-122"/>
                <a:ea typeface="宋体" panose="02010600030101010101" pitchFamily="2" charset="-122"/>
                <a:cs typeface="宋体" panose="02010600030101010101" pitchFamily="2" charset="-122"/>
              </a:rPr>
              <a:t>子名：</a:t>
            </a:r>
            <a:r>
              <a:rPr sz="1800">
                <a:latin typeface="宋体" panose="02010600030101010101" pitchFamily="2" charset="-122"/>
                <a:ea typeface="宋体" panose="02010600030101010101" pitchFamily="2" charset="-122"/>
                <a:cs typeface="宋体" panose="02010600030101010101" pitchFamily="2" charset="-122"/>
              </a:rPr>
              <a:t>与专有的驱动程序有关，不同的驱动程序可以采用不同的实现。</a:t>
            </a:r>
            <a:endParaRPr sz="1800">
              <a:latin typeface="宋体" panose="02010600030101010101" pitchFamily="2" charset="-122"/>
              <a:ea typeface="宋体" panose="02010600030101010101" pitchFamily="2" charset="-122"/>
              <a:cs typeface="宋体" panose="02010600030101010101" pitchFamily="2" charset="-122"/>
            </a:endParaRPr>
          </a:p>
          <a:p>
            <a:pPr indent="266700">
              <a:lnSpc>
                <a:spcPct val="150000"/>
              </a:lnSpc>
            </a:pPr>
            <a:r>
              <a:rPr sz="1800" b="1">
                <a:latin typeface="宋体" panose="02010600030101010101" pitchFamily="2" charset="-122"/>
                <a:ea typeface="宋体" panose="02010600030101010101" pitchFamily="2" charset="-122"/>
                <a:cs typeface="宋体" panose="02010600030101010101" pitchFamily="2" charset="-122"/>
              </a:rPr>
              <a:t>hostname：</a:t>
            </a:r>
            <a:r>
              <a:rPr sz="1800">
                <a:latin typeface="宋体" panose="02010600030101010101" pitchFamily="2" charset="-122"/>
                <a:ea typeface="宋体" panose="02010600030101010101" pitchFamily="2" charset="-122"/>
                <a:cs typeface="宋体" panose="02010600030101010101" pitchFamily="2" charset="-122"/>
              </a:rPr>
              <a:t>主机名。</a:t>
            </a:r>
            <a:endParaRPr sz="1800">
              <a:latin typeface="宋体" panose="02010600030101010101" pitchFamily="2" charset="-122"/>
              <a:ea typeface="宋体" panose="02010600030101010101" pitchFamily="2" charset="-122"/>
              <a:cs typeface="宋体" panose="02010600030101010101" pitchFamily="2" charset="-122"/>
            </a:endParaRPr>
          </a:p>
          <a:p>
            <a:pPr indent="266700">
              <a:lnSpc>
                <a:spcPct val="150000"/>
              </a:lnSpc>
            </a:pPr>
            <a:r>
              <a:rPr sz="1800" b="1">
                <a:latin typeface="宋体" panose="02010600030101010101" pitchFamily="2" charset="-122"/>
                <a:ea typeface="宋体" panose="02010600030101010101" pitchFamily="2" charset="-122"/>
                <a:cs typeface="宋体" panose="02010600030101010101" pitchFamily="2" charset="-122"/>
              </a:rPr>
              <a:t>port：</a:t>
            </a:r>
            <a:r>
              <a:rPr sz="1800">
                <a:latin typeface="宋体" panose="02010600030101010101" pitchFamily="2" charset="-122"/>
                <a:ea typeface="宋体" panose="02010600030101010101" pitchFamily="2" charset="-122"/>
                <a:cs typeface="宋体" panose="02010600030101010101" pitchFamily="2" charset="-122"/>
              </a:rPr>
              <a:t>相应的连接端口。</a:t>
            </a:r>
            <a:endParaRPr sz="1800">
              <a:latin typeface="宋体" panose="02010600030101010101" pitchFamily="2" charset="-122"/>
              <a:ea typeface="宋体" panose="02010600030101010101" pitchFamily="2" charset="-122"/>
              <a:cs typeface="宋体" panose="02010600030101010101" pitchFamily="2" charset="-122"/>
            </a:endParaRPr>
          </a:p>
          <a:p>
            <a:pPr indent="266700">
              <a:lnSpc>
                <a:spcPct val="150000"/>
              </a:lnSpc>
            </a:pPr>
            <a:r>
              <a:rPr sz="1800" b="1">
                <a:latin typeface="宋体" panose="02010600030101010101" pitchFamily="2" charset="-122"/>
                <a:ea typeface="宋体" panose="02010600030101010101" pitchFamily="2" charset="-122"/>
                <a:cs typeface="宋体" panose="02010600030101010101" pitchFamily="2" charset="-122"/>
              </a:rPr>
              <a:t>DatabaseName：</a:t>
            </a:r>
            <a:r>
              <a:rPr sz="1800">
                <a:latin typeface="宋体" panose="02010600030101010101" pitchFamily="2" charset="-122"/>
                <a:ea typeface="宋体" panose="02010600030101010101" pitchFamily="2" charset="-122"/>
                <a:cs typeface="宋体" panose="02010600030101010101" pitchFamily="2" charset="-122"/>
              </a:rPr>
              <a:t>连接的数据库名。</a:t>
            </a:r>
            <a:endParaRPr sz="1800">
              <a:latin typeface="宋体" panose="02010600030101010101" pitchFamily="2" charset="-122"/>
              <a:ea typeface="宋体" panose="02010600030101010101" pitchFamily="2" charset="-122"/>
              <a:cs typeface="宋体" panose="02010600030101010101" pitchFamily="2" charset="-122"/>
            </a:endParaRPr>
          </a:p>
          <a:p>
            <a:pPr indent="266700">
              <a:lnSpc>
                <a:spcPct val="150000"/>
              </a:lnSpc>
            </a:pPr>
            <a:r>
              <a:rPr sz="1800">
                <a:latin typeface="宋体" panose="02010600030101010101" pitchFamily="2" charset="-122"/>
                <a:ea typeface="宋体" panose="02010600030101010101" pitchFamily="2" charset="-122"/>
                <a:cs typeface="宋体" panose="02010600030101010101" pitchFamily="2" charset="-122"/>
              </a:rPr>
              <a:t>如</a:t>
            </a:r>
            <a:r>
              <a:rPr lang="zh-CN" sz="1800">
                <a:latin typeface="宋体" panose="02010600030101010101" pitchFamily="2" charset="-122"/>
                <a:ea typeface="宋体" panose="02010600030101010101" pitchFamily="2" charset="-122"/>
                <a:cs typeface="宋体" panose="02010600030101010101" pitchFamily="2" charset="-122"/>
              </a:rPr>
              <a:t>：</a:t>
            </a:r>
            <a:r>
              <a:rPr sz="1800">
                <a:latin typeface="宋体" panose="02010600030101010101" pitchFamily="2" charset="-122"/>
                <a:ea typeface="宋体" panose="02010600030101010101" pitchFamily="2" charset="-122"/>
                <a:cs typeface="宋体" panose="02010600030101010101" pitchFamily="2" charset="-122"/>
              </a:rPr>
              <a:t>String url="jdbc:mysql://localhost:3306/xsgl";</a:t>
            </a:r>
            <a:endParaRPr sz="1800">
              <a:latin typeface="宋体" panose="02010600030101010101" pitchFamily="2" charset="-122"/>
              <a:ea typeface="宋体" panose="02010600030101010101" pitchFamily="2" charset="-122"/>
              <a:cs typeface="宋体" panose="02010600030101010101" pitchFamily="2" charset="-122"/>
            </a:endParaRPr>
          </a:p>
        </p:txBody>
      </p:sp>
      <p:sp>
        <p:nvSpPr>
          <p:cNvPr id="7" name="标题 57385"/>
          <p:cNvSpPr>
            <a:spLocks noGrp="1"/>
          </p:cNvSpPr>
          <p:nvPr>
            <p:ph type="title"/>
          </p:nvPr>
        </p:nvSpPr>
        <p:spPr/>
        <p:txBody>
          <a:bodyPr vert="horz" wrap="square" lIns="90000" tIns="46800" rIns="90000" bIns="46800" anchor="ctr"/>
          <a:p>
            <a:pPr marL="609600" indent="-609600"/>
            <a:r>
              <a:rPr lang="zh-CN" altLang="en-US" dirty="0">
                <a:ea typeface="宋体" panose="02010600030101010101" pitchFamily="2" charset="-122"/>
              </a:rPr>
              <a:t>  </a:t>
            </a:r>
            <a:r>
              <a:rPr lang="zh-CN" altLang="en-US" dirty="0">
                <a:sym typeface="Arial" panose="020B0604020202020204" pitchFamily="34" charset="0"/>
              </a:rPr>
              <a:t>8.2</a:t>
            </a:r>
            <a:r>
              <a:rPr lang="en-US" altLang="zh-CN" dirty="0">
                <a:sym typeface="Arial" panose="020B0604020202020204" pitchFamily="34" charset="0"/>
              </a:rPr>
              <a:t>.2</a:t>
            </a:r>
            <a:r>
              <a:rPr lang="zh-CN" altLang="en-US" dirty="0">
                <a:sym typeface="Arial" panose="020B0604020202020204" pitchFamily="34" charset="0"/>
              </a:rPr>
              <a:t> </a:t>
            </a:r>
            <a:r>
              <a:rPr lang="en-US" altLang="zh-CN" dirty="0">
                <a:sym typeface="Arial" panose="020B0604020202020204" pitchFamily="34" charset="0"/>
              </a:rPr>
              <a:t>JDBC</a:t>
            </a:r>
            <a:r>
              <a:rPr lang="zh-CN" altLang="en-US" dirty="0">
                <a:sym typeface="Arial" panose="020B0604020202020204" pitchFamily="34" charset="0"/>
              </a:rPr>
              <a:t>连接数据库</a:t>
            </a:r>
            <a:endParaRPr lang="zh-CN" altLang="en-US" dirty="0">
              <a:sym typeface="Arial" panose="020B0604020202020204" pitchFamily="34" charset="0"/>
            </a:endParaRPr>
          </a:p>
        </p:txBody>
      </p:sp>
    </p:spTree>
  </p:cSld>
  <p:clrMapOvr>
    <a:masterClrMapping/>
  </p:clrMapOvr>
  <p:transition spd="slow"/>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3" name="表格 2"/>
          <p:cNvGraphicFramePr/>
          <p:nvPr>
            <p:custDataLst>
              <p:tags r:id="rId1"/>
            </p:custDataLst>
          </p:nvPr>
        </p:nvGraphicFramePr>
        <p:xfrm>
          <a:off x="1117600" y="1642745"/>
          <a:ext cx="10269220" cy="4474845"/>
        </p:xfrm>
        <a:graphic>
          <a:graphicData uri="http://schemas.openxmlformats.org/drawingml/2006/table">
            <a:tbl>
              <a:tblPr firstRow="1" bandRow="1">
                <a:tableStyleId>{5940675A-B579-460E-94D1-54222C63F5DA}</a:tableStyleId>
              </a:tblPr>
              <a:tblGrid>
                <a:gridCol w="2246630"/>
                <a:gridCol w="4198620"/>
                <a:gridCol w="3823970"/>
              </a:tblGrid>
              <a:tr h="321945">
                <a:tc>
                  <a:txBody>
                    <a:bodyPr/>
                    <a:p>
                      <a:pPr indent="0" algn="ctr">
                        <a:buNone/>
                      </a:pPr>
                      <a:r>
                        <a:rPr lang="en-US" sz="2000" b="1">
                          <a:latin typeface="宋体" panose="02010600030101010101" pitchFamily="2" charset="-122"/>
                          <a:ea typeface="宋体" panose="02010600030101010101" pitchFamily="2" charset="-122"/>
                          <a:cs typeface="宋体" panose="02010600030101010101" pitchFamily="2" charset="-122"/>
                        </a:rPr>
                        <a:t>数据库名 </a:t>
                      </a:r>
                      <a:endParaRPr lang="en-US" altLang="en-US" sz="2000" b="1">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000" b="1">
                          <a:latin typeface="宋体" panose="02010600030101010101" pitchFamily="2" charset="-122"/>
                          <a:ea typeface="宋体" panose="02010600030101010101" pitchFamily="2" charset="-122"/>
                          <a:cs typeface="宋体" panose="02010600030101010101" pitchFamily="2" charset="-122"/>
                        </a:rPr>
                        <a:t>驱动程序 </a:t>
                      </a:r>
                      <a:endParaRPr lang="en-US" altLang="en-US" sz="2000" b="1">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000" b="1">
                          <a:latin typeface="宋体" panose="02010600030101010101" pitchFamily="2" charset="-122"/>
                          <a:ea typeface="宋体" panose="02010600030101010101" pitchFamily="2" charset="-122"/>
                          <a:cs typeface="宋体" panose="02010600030101010101" pitchFamily="2" charset="-122"/>
                        </a:rPr>
                        <a:t>URL </a:t>
                      </a:r>
                      <a:endParaRPr lang="en-US" altLang="en-US" sz="2000" b="1">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75690">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MSSQL Server 2000</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com.Microsoft.sqlserver.SQLServerDriver </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Jdbc:Microsoft:sqlserver://[ip]:[port];user=[user];password=[password] </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17830">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Oracle oci8 </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oracle.jdbc.driver.OracleDriver </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Jdbc:oracle:oci8:@[sid] </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17550">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Oracle thin Driver </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oracle.jdbc.driver.OracleDriver </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Jdbc:oracle:thin:@[ip]:[port]:[sid] </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807085">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JDBC-ODBC </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Sun.jdbc.odbc.JdbcOdbcDriver 	</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Jdbc:odbc:[obccsource] </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16915">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MySQL</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Org.git.mm.mysql.Driver</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Jdbc:mysql:/ip/database,user,password</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17830">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Cloudscape </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com.cloudscape.core.JDBCDriver </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Jdbc: cloudscape:databse </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4" name="文本框 3"/>
          <p:cNvSpPr txBox="1"/>
          <p:nvPr/>
        </p:nvSpPr>
        <p:spPr>
          <a:xfrm>
            <a:off x="1161415" y="1137920"/>
            <a:ext cx="8538845" cy="398780"/>
          </a:xfrm>
          <a:prstGeom prst="rect">
            <a:avLst/>
          </a:prstGeom>
          <a:noFill/>
        </p:spPr>
        <p:txBody>
          <a:bodyPr wrap="square" rtlCol="0">
            <a:spAutoFit/>
          </a:bodyPr>
          <a:p>
            <a:r>
              <a:rPr lang="zh-CN" altLang="en-US" sz="2000">
                <a:latin typeface="宋体" panose="02010600030101010101" pitchFamily="2" charset="-122"/>
                <a:ea typeface="宋体" panose="02010600030101010101" pitchFamily="2" charset="-122"/>
                <a:cs typeface="宋体" panose="02010600030101010101" pitchFamily="2" charset="-122"/>
              </a:rPr>
              <a:t>对于不同的数据库，厂商提供的驱动程序和连接URL都不同，见表所示。</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
        <p:nvSpPr>
          <p:cNvPr id="7" name="标题 57385"/>
          <p:cNvSpPr>
            <a:spLocks noGrp="1"/>
          </p:cNvSpPr>
          <p:nvPr>
            <p:ph type="title"/>
          </p:nvPr>
        </p:nvSpPr>
        <p:spPr/>
        <p:txBody>
          <a:bodyPr vert="horz" wrap="square" lIns="90000" tIns="46800" rIns="90000" bIns="46800" anchor="ctr"/>
          <a:p>
            <a:pPr marL="609600" indent="-609600"/>
            <a:r>
              <a:rPr lang="zh-CN" altLang="en-US" dirty="0">
                <a:ea typeface="宋体" panose="02010600030101010101" pitchFamily="2" charset="-122"/>
              </a:rPr>
              <a:t>  </a:t>
            </a:r>
            <a:r>
              <a:rPr lang="zh-CN" altLang="en-US" dirty="0">
                <a:sym typeface="Arial" panose="020B0604020202020204" pitchFamily="34" charset="0"/>
              </a:rPr>
              <a:t>8.2</a:t>
            </a:r>
            <a:r>
              <a:rPr lang="en-US" altLang="zh-CN" dirty="0">
                <a:sym typeface="Arial" panose="020B0604020202020204" pitchFamily="34" charset="0"/>
              </a:rPr>
              <a:t>.2</a:t>
            </a:r>
            <a:r>
              <a:rPr lang="zh-CN" altLang="en-US" dirty="0">
                <a:sym typeface="Arial" panose="020B0604020202020204" pitchFamily="34" charset="0"/>
              </a:rPr>
              <a:t> </a:t>
            </a:r>
            <a:r>
              <a:rPr lang="en-US" altLang="zh-CN" dirty="0">
                <a:sym typeface="Arial" panose="020B0604020202020204" pitchFamily="34" charset="0"/>
              </a:rPr>
              <a:t>JDBC</a:t>
            </a:r>
            <a:r>
              <a:rPr lang="zh-CN" altLang="en-US" dirty="0">
                <a:sym typeface="Arial" panose="020B0604020202020204" pitchFamily="34" charset="0"/>
              </a:rPr>
              <a:t>连接数据库</a:t>
            </a:r>
            <a:endParaRPr lang="zh-CN" altLang="en-US" dirty="0">
              <a:sym typeface="Arial" panose="020B0604020202020204" pitchFamily="34" charset="0"/>
            </a:endParaRPr>
          </a:p>
        </p:txBody>
      </p:sp>
    </p:spTree>
  </p:cSld>
  <p:clrMapOvr>
    <a:masterClrMapping/>
  </p:clrMapOvr>
  <p:transition spd="slow"/>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937895" y="1201420"/>
            <a:ext cx="8843645" cy="706755"/>
          </a:xfrm>
          <a:prstGeom prst="rect">
            <a:avLst/>
          </a:prstGeom>
          <a:noFill/>
          <a:ln w="9525">
            <a:noFill/>
          </a:ln>
        </p:spPr>
        <p:txBody>
          <a:bodyPr wrap="square">
            <a:spAutoFit/>
          </a:bodyPr>
          <a:p>
            <a:pPr indent="266700"/>
            <a:r>
              <a:rPr lang="zh-CN" sz="2000">
                <a:ea typeface="宋体" panose="02010600030101010101" pitchFamily="2" charset="-122"/>
              </a:rPr>
              <a:t>DriverManager类的主要方法，见表：</a:t>
            </a:r>
            <a:endParaRPr lang="zh-CN" sz="2000">
              <a:ea typeface="宋体" panose="02010600030101010101" pitchFamily="2" charset="-122"/>
            </a:endParaRPr>
          </a:p>
          <a:p>
            <a:endParaRPr lang="zh-CN" altLang="en-US" sz="2000"/>
          </a:p>
        </p:txBody>
      </p:sp>
      <p:graphicFrame>
        <p:nvGraphicFramePr>
          <p:cNvPr id="3" name="表格 2"/>
          <p:cNvGraphicFramePr/>
          <p:nvPr>
            <p:custDataLst>
              <p:tags r:id="rId1"/>
            </p:custDataLst>
          </p:nvPr>
        </p:nvGraphicFramePr>
        <p:xfrm>
          <a:off x="1179830" y="1784985"/>
          <a:ext cx="9900285" cy="3656965"/>
        </p:xfrm>
        <a:graphic>
          <a:graphicData uri="http://schemas.openxmlformats.org/drawingml/2006/table">
            <a:tbl>
              <a:tblPr firstRow="1" bandRow="1">
                <a:tableStyleId>{5940675A-B579-460E-94D1-54222C63F5DA}</a:tableStyleId>
              </a:tblPr>
              <a:tblGrid>
                <a:gridCol w="4812665"/>
                <a:gridCol w="5087620"/>
              </a:tblGrid>
              <a:tr h="405765">
                <a:tc>
                  <a:txBody>
                    <a:bodyPr/>
                    <a:p>
                      <a:pPr indent="0" algn="ctr">
                        <a:lnSpc>
                          <a:spcPct val="110000"/>
                        </a:lnSpc>
                        <a:buNone/>
                      </a:pPr>
                      <a:r>
                        <a:rPr lang="en-US" sz="2000" b="1">
                          <a:latin typeface="宋体" panose="02010600030101010101" pitchFamily="2" charset="-122"/>
                          <a:ea typeface="宋体" panose="02010600030101010101" pitchFamily="2" charset="-122"/>
                          <a:cs typeface="宋体" panose="02010600030101010101" pitchFamily="2" charset="-122"/>
                        </a:rPr>
                        <a:t>方法</a:t>
                      </a:r>
                      <a:endParaRPr lang="en-US" altLang="en-US" sz="2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10000"/>
                        </a:lnSpc>
                        <a:buNone/>
                      </a:pPr>
                      <a:r>
                        <a:rPr lang="en-US" sz="2000" b="1">
                          <a:latin typeface="宋体" panose="02010600030101010101" pitchFamily="2" charset="-122"/>
                          <a:ea typeface="宋体" panose="02010600030101010101" pitchFamily="2" charset="-122"/>
                          <a:cs typeface="宋体" panose="02010600030101010101" pitchFamily="2" charset="-122"/>
                        </a:rPr>
                        <a:t>功能</a:t>
                      </a:r>
                      <a:endParaRPr lang="en-US" altLang="en-US" sz="2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27685">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Connection getConnection(String url)</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建立和数据库的连接。url是连接数据库的URL</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56005">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Connection getConnection(String url,String user,String password)</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建立和数据库的连接。url是连接数据库的URL，user是用户名，password是用户密码</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28955">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void deregisterDriver(Driver driver)</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删除已有的数据库驱动程序</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27685">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Driver getDriver(String url)</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获取指定的驱动程序</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28955">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Enumeration getDrivers()</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列举出所有的驱动程序</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7" name="标题 57385"/>
          <p:cNvSpPr>
            <a:spLocks noGrp="1"/>
          </p:cNvSpPr>
          <p:nvPr>
            <p:ph type="title"/>
          </p:nvPr>
        </p:nvSpPr>
        <p:spPr/>
        <p:txBody>
          <a:bodyPr vert="horz" wrap="square" lIns="90000" tIns="46800" rIns="90000" bIns="46800" anchor="ctr"/>
          <a:p>
            <a:pPr marL="609600" indent="-609600"/>
            <a:r>
              <a:rPr lang="zh-CN" altLang="en-US" dirty="0">
                <a:ea typeface="宋体" panose="02010600030101010101" pitchFamily="2" charset="-122"/>
              </a:rPr>
              <a:t>  </a:t>
            </a:r>
            <a:r>
              <a:rPr lang="zh-CN" altLang="en-US" dirty="0">
                <a:sym typeface="Arial" panose="020B0604020202020204" pitchFamily="34" charset="0"/>
              </a:rPr>
              <a:t>8.2</a:t>
            </a:r>
            <a:r>
              <a:rPr lang="en-US" altLang="zh-CN" dirty="0">
                <a:sym typeface="Arial" panose="020B0604020202020204" pitchFamily="34" charset="0"/>
              </a:rPr>
              <a:t>.2</a:t>
            </a:r>
            <a:r>
              <a:rPr lang="zh-CN" altLang="en-US" dirty="0">
                <a:sym typeface="Arial" panose="020B0604020202020204" pitchFamily="34" charset="0"/>
              </a:rPr>
              <a:t> </a:t>
            </a:r>
            <a:r>
              <a:rPr lang="en-US" altLang="zh-CN" dirty="0">
                <a:sym typeface="Arial" panose="020B0604020202020204" pitchFamily="34" charset="0"/>
              </a:rPr>
              <a:t>JDBC</a:t>
            </a:r>
            <a:r>
              <a:rPr lang="zh-CN" altLang="en-US" dirty="0">
                <a:sym typeface="Arial" panose="020B0604020202020204" pitchFamily="34" charset="0"/>
              </a:rPr>
              <a:t>连接数据库</a:t>
            </a:r>
            <a:endParaRPr lang="zh-CN" altLang="en-US" dirty="0">
              <a:sym typeface="Arial" panose="020B0604020202020204" pitchFamily="34"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902335" y="1116965"/>
            <a:ext cx="10485120" cy="4323080"/>
          </a:xfrm>
          <a:prstGeom prst="rect">
            <a:avLst/>
          </a:prstGeom>
          <a:noFill/>
          <a:ln w="9525">
            <a:noFill/>
          </a:ln>
        </p:spPr>
        <p:txBody>
          <a:bodyPr wrap="square">
            <a:spAutoFit/>
          </a:bodyPr>
          <a:p>
            <a:pPr indent="266700" algn="l">
              <a:lnSpc>
                <a:spcPct val="150000"/>
              </a:lnSpc>
              <a:spcAft>
                <a:spcPts val="600"/>
              </a:spcAft>
              <a:buClrTx/>
              <a:buSzTx/>
              <a:buNone/>
            </a:pPr>
            <a:r>
              <a:rPr sz="2000" b="1">
                <a:solidFill>
                  <a:schemeClr val="tx1"/>
                </a:solidFill>
                <a:latin typeface="宋体" panose="02010600030101010101" pitchFamily="2" charset="-122"/>
                <a:ea typeface="宋体" panose="02010600030101010101" pitchFamily="2" charset="-122"/>
                <a:cs typeface="宋体" panose="02010600030101010101" pitchFamily="2" charset="-122"/>
              </a:rPr>
              <a:t>（2）Connection接口</a:t>
            </a:r>
            <a:endParaRPr sz="20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266700" algn="l">
              <a:lnSpc>
                <a:spcPct val="150000"/>
              </a:lnSpc>
              <a:spcAft>
                <a:spcPts val="600"/>
              </a:spcAft>
              <a:buClrTx/>
              <a:buSzTx/>
              <a:buNone/>
            </a:pPr>
            <a:r>
              <a:rPr sz="2000">
                <a:solidFill>
                  <a:schemeClr val="tx1"/>
                </a:solidFill>
                <a:latin typeface="宋体" panose="02010600030101010101" pitchFamily="2" charset="-122"/>
                <a:ea typeface="宋体" panose="02010600030101010101" pitchFamily="2" charset="-122"/>
                <a:cs typeface="宋体" panose="02010600030101010101" pitchFamily="2" charset="-122"/>
              </a:rPr>
              <a:t>    Connection(java.sql.Connection)用来表示数据连接的对象，对数据库的一切操作都是在这个连接的基础上进行的。它将应用程序连接到特定的数据库。用户可绕过 JDBC 管理层直接调用 Driver 方法。这在以下特殊情况下将很有用：当两个驱动器可同时连接到数据库中，而用户需要明确地选用其中特定的驱动器。</a:t>
            </a:r>
            <a:endParaRPr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266700" algn="l">
              <a:lnSpc>
                <a:spcPct val="150000"/>
              </a:lnSpc>
              <a:buClrTx/>
              <a:buSzTx/>
              <a:buNone/>
            </a:pPr>
            <a:r>
              <a:rPr sz="2000">
                <a:solidFill>
                  <a:schemeClr val="tx1"/>
                </a:solidFill>
                <a:latin typeface="宋体" panose="02010600030101010101" pitchFamily="2" charset="-122"/>
                <a:ea typeface="宋体" panose="02010600030101010101" pitchFamily="2" charset="-122"/>
                <a:cs typeface="宋体" panose="02010600030101010101" pitchFamily="2" charset="-122"/>
              </a:rPr>
              <a:t>  下述代码显示如何打开一个与位于 URL “jdbc:mysql://localhost:3306/mysql” 的数据库的连接。所用的用户标识符为 “user” ，口令为“123”：</a:t>
            </a:r>
            <a:endParaRPr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266700" algn="l">
              <a:lnSpc>
                <a:spcPct val="150000"/>
              </a:lnSpc>
              <a:buClrTx/>
              <a:buSzTx/>
              <a:buNone/>
            </a:pPr>
            <a:r>
              <a:rPr sz="2000">
                <a:solidFill>
                  <a:schemeClr val="tx1"/>
                </a:solidFill>
                <a:latin typeface="宋体" panose="02010600030101010101" pitchFamily="2" charset="-122"/>
                <a:ea typeface="宋体" panose="02010600030101010101" pitchFamily="2" charset="-122"/>
                <a:cs typeface="宋体" panose="02010600030101010101" pitchFamily="2" charset="-122"/>
              </a:rPr>
              <a:t>String url = "jdbc:mysql://localhost:3306/mysql";</a:t>
            </a:r>
            <a:endParaRPr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266700" algn="l">
              <a:lnSpc>
                <a:spcPct val="150000"/>
              </a:lnSpc>
              <a:buClrTx/>
              <a:buSzTx/>
              <a:buNone/>
            </a:pPr>
            <a:r>
              <a:rPr sz="2000">
                <a:solidFill>
                  <a:schemeClr val="tx1"/>
                </a:solidFill>
                <a:latin typeface="宋体" panose="02010600030101010101" pitchFamily="2" charset="-122"/>
                <a:ea typeface="宋体" panose="02010600030101010101" pitchFamily="2" charset="-122"/>
                <a:cs typeface="宋体" panose="02010600030101010101" pitchFamily="2" charset="-122"/>
              </a:rPr>
              <a:t>Connection con = DriverManager.getConnection(url, “user”, “123”);</a:t>
            </a:r>
            <a:endParaRPr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10" name="标题 57385"/>
          <p:cNvSpPr>
            <a:spLocks noGrp="1"/>
          </p:cNvSpPr>
          <p:nvPr>
            <p:ph type="title"/>
          </p:nvPr>
        </p:nvSpPr>
        <p:spPr/>
        <p:txBody>
          <a:bodyPr vert="horz" wrap="square" lIns="90000" tIns="46800" rIns="90000" bIns="46800" anchor="ctr"/>
          <a:p>
            <a:pPr marL="609600" indent="-609600"/>
            <a:r>
              <a:rPr lang="zh-CN" altLang="en-US" dirty="0">
                <a:ea typeface="宋体" panose="02010600030101010101" pitchFamily="2" charset="-122"/>
              </a:rPr>
              <a:t>  </a:t>
            </a:r>
            <a:r>
              <a:rPr lang="zh-CN" altLang="en-US" dirty="0">
                <a:sym typeface="Arial" panose="020B0604020202020204" pitchFamily="34" charset="0"/>
              </a:rPr>
              <a:t>8.2</a:t>
            </a:r>
            <a:r>
              <a:rPr lang="en-US" altLang="zh-CN" dirty="0">
                <a:sym typeface="Arial" panose="020B0604020202020204" pitchFamily="34" charset="0"/>
              </a:rPr>
              <a:t>.2</a:t>
            </a:r>
            <a:r>
              <a:rPr lang="zh-CN" altLang="en-US" dirty="0">
                <a:sym typeface="Arial" panose="020B0604020202020204" pitchFamily="34" charset="0"/>
              </a:rPr>
              <a:t> </a:t>
            </a:r>
            <a:r>
              <a:rPr lang="en-US" altLang="zh-CN" dirty="0">
                <a:sym typeface="Arial" panose="020B0604020202020204" pitchFamily="34" charset="0"/>
              </a:rPr>
              <a:t>JDBC</a:t>
            </a:r>
            <a:r>
              <a:rPr lang="zh-CN" altLang="en-US" dirty="0">
                <a:sym typeface="Arial" panose="020B0604020202020204" pitchFamily="34" charset="0"/>
              </a:rPr>
              <a:t>连接数据库</a:t>
            </a:r>
            <a:endParaRPr lang="zh-CN" altLang="en-US" dirty="0">
              <a:sym typeface="Arial" panose="020B0604020202020204" pitchFamily="34" charset="0"/>
            </a:endParaRPr>
          </a:p>
        </p:txBody>
      </p:sp>
    </p:spTree>
  </p:cSld>
  <p:clrMapOvr>
    <a:masterClrMapping/>
  </p:clrMapOvr>
  <p:transition spd="slow"/>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70305" y="1310005"/>
            <a:ext cx="8239125" cy="706755"/>
          </a:xfrm>
          <a:prstGeom prst="rect">
            <a:avLst/>
          </a:prstGeom>
          <a:noFill/>
          <a:ln w="9525">
            <a:noFill/>
          </a:ln>
        </p:spPr>
        <p:txBody>
          <a:bodyPr wrap="square">
            <a:spAutoFit/>
          </a:bodyPr>
          <a:p>
            <a:pPr indent="266700"/>
            <a:r>
              <a:rPr lang="zh-CN" sz="2000">
                <a:ea typeface="宋体" panose="02010600030101010101" pitchFamily="2" charset="-122"/>
              </a:rPr>
              <a:t>Connection接口的主要的成员方法：</a:t>
            </a:r>
            <a:endParaRPr lang="zh-CN" sz="2000">
              <a:ea typeface="宋体" panose="02010600030101010101" pitchFamily="2" charset="-122"/>
            </a:endParaRPr>
          </a:p>
          <a:p>
            <a:endParaRPr lang="zh-CN" altLang="en-US" sz="2000"/>
          </a:p>
        </p:txBody>
      </p:sp>
      <p:graphicFrame>
        <p:nvGraphicFramePr>
          <p:cNvPr id="3" name="表格 2"/>
          <p:cNvGraphicFramePr/>
          <p:nvPr>
            <p:custDataLst>
              <p:tags r:id="rId1"/>
            </p:custDataLst>
          </p:nvPr>
        </p:nvGraphicFramePr>
        <p:xfrm>
          <a:off x="1558290" y="1862455"/>
          <a:ext cx="9251315" cy="3049905"/>
        </p:xfrm>
        <a:graphic>
          <a:graphicData uri="http://schemas.openxmlformats.org/drawingml/2006/table">
            <a:tbl>
              <a:tblPr firstRow="1" bandRow="1">
                <a:tableStyleId>{5940675A-B579-460E-94D1-54222C63F5DA}</a:tableStyleId>
              </a:tblPr>
              <a:tblGrid>
                <a:gridCol w="4302760"/>
                <a:gridCol w="4948555"/>
              </a:tblGrid>
              <a:tr h="306070">
                <a:tc>
                  <a:txBody>
                    <a:bodyPr/>
                    <a:p>
                      <a:pPr indent="0" algn="ctr">
                        <a:buNone/>
                      </a:pPr>
                      <a:r>
                        <a:rPr lang="en-US" sz="2000" b="1">
                          <a:latin typeface="宋体" panose="02010600030101010101" pitchFamily="2" charset="-122"/>
                          <a:ea typeface="宋体" panose="02010600030101010101" pitchFamily="2" charset="-122"/>
                          <a:cs typeface="宋体" panose="02010600030101010101" pitchFamily="2" charset="-122"/>
                        </a:rPr>
                        <a:t>方法</a:t>
                      </a:r>
                      <a:endParaRPr lang="en-US" altLang="en-US" sz="2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1">
                          <a:latin typeface="宋体" panose="02010600030101010101" pitchFamily="2" charset="-122"/>
                          <a:ea typeface="宋体" panose="02010600030101010101" pitchFamily="2" charset="-122"/>
                          <a:cs typeface="宋体" panose="02010600030101010101" pitchFamily="2" charset="-122"/>
                        </a:rPr>
                        <a:t>功能</a:t>
                      </a:r>
                      <a:endParaRPr lang="en-US" altLang="en-US" sz="2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86080">
                <a:tc>
                  <a:txBody>
                    <a:bodyPr/>
                    <a:p>
                      <a:pPr indent="0" algn="l">
                        <a:buNone/>
                      </a:pPr>
                      <a:r>
                        <a:rPr lang="en-US" sz="2000" b="1">
                          <a:latin typeface="宋体" panose="02010600030101010101" pitchFamily="2" charset="-122"/>
                          <a:ea typeface="宋体" panose="02010600030101010101" pitchFamily="2" charset="-122"/>
                          <a:cs typeface="宋体" panose="02010600030101010101" pitchFamily="2" charset="-122"/>
                        </a:rPr>
                        <a:t>Statement createStatement()</a:t>
                      </a:r>
                      <a:endParaRPr lang="en-US" altLang="en-US" sz="2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a:buNone/>
                      </a:pPr>
                      <a:r>
                        <a:rPr lang="en-US" sz="2000" b="1">
                          <a:latin typeface="宋体" panose="02010600030101010101" pitchFamily="2" charset="-122"/>
                          <a:ea typeface="宋体" panose="02010600030101010101" pitchFamily="2" charset="-122"/>
                          <a:cs typeface="宋体" panose="02010600030101010101" pitchFamily="2" charset="-122"/>
                        </a:rPr>
                        <a:t>创建一个Statement对象</a:t>
                      </a:r>
                      <a:endParaRPr lang="en-US" altLang="en-US" sz="2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12140">
                <a:tc>
                  <a:txBody>
                    <a:bodyPr/>
                    <a:p>
                      <a:pPr indent="0" algn="l">
                        <a:buNone/>
                      </a:pPr>
                      <a:r>
                        <a:rPr lang="en-US" sz="2000" b="1">
                          <a:latin typeface="宋体" panose="02010600030101010101" pitchFamily="2" charset="-122"/>
                          <a:ea typeface="宋体" panose="02010600030101010101" pitchFamily="2" charset="-122"/>
                          <a:cs typeface="宋体" panose="02010600030101010101" pitchFamily="2" charset="-122"/>
                        </a:rPr>
                        <a:t>void commit()</a:t>
                      </a:r>
                      <a:endParaRPr lang="en-US" altLang="en-US" sz="2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a:buNone/>
                      </a:pPr>
                      <a:r>
                        <a:rPr lang="en-US" sz="2000" b="1">
                          <a:latin typeface="宋体" panose="02010600030101010101" pitchFamily="2" charset="-122"/>
                          <a:ea typeface="宋体" panose="02010600030101010101" pitchFamily="2" charset="-122"/>
                          <a:cs typeface="宋体" panose="02010600030101010101" pitchFamily="2" charset="-122"/>
                        </a:rPr>
                        <a:t>提交对数据库的改动并释放当前连接的锁</a:t>
                      </a:r>
                      <a:endParaRPr lang="en-US" altLang="en-US" sz="2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70890">
                <a:tc>
                  <a:txBody>
                    <a:bodyPr/>
                    <a:p>
                      <a:pPr indent="0" algn="l">
                        <a:buNone/>
                      </a:pPr>
                      <a:r>
                        <a:rPr lang="en-US" sz="2000" b="1">
                          <a:latin typeface="宋体" panose="02010600030101010101" pitchFamily="2" charset="-122"/>
                          <a:ea typeface="宋体" panose="02010600030101010101" pitchFamily="2" charset="-122"/>
                          <a:cs typeface="宋体" panose="02010600030101010101" pitchFamily="2" charset="-122"/>
                        </a:rPr>
                        <a:t>void rollback()</a:t>
                      </a:r>
                      <a:endParaRPr lang="en-US" altLang="en-US" sz="2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a:buNone/>
                      </a:pPr>
                      <a:r>
                        <a:rPr lang="en-US" sz="2000" b="1">
                          <a:latin typeface="宋体" panose="02010600030101010101" pitchFamily="2" charset="-122"/>
                          <a:ea typeface="宋体" panose="02010600030101010101" pitchFamily="2" charset="-122"/>
                          <a:cs typeface="宋体" panose="02010600030101010101" pitchFamily="2" charset="-122"/>
                        </a:rPr>
                        <a:t>回滚当前事务中的所有改动并释放持有的数据库锁</a:t>
                      </a:r>
                      <a:endParaRPr lang="en-US" altLang="en-US" sz="2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33400">
                <a:tc>
                  <a:txBody>
                    <a:bodyPr/>
                    <a:p>
                      <a:pPr indent="0" algn="l">
                        <a:buNone/>
                      </a:pPr>
                      <a:r>
                        <a:rPr lang="en-US" sz="2000" b="1">
                          <a:latin typeface="宋体" panose="02010600030101010101" pitchFamily="2" charset="-122"/>
                          <a:ea typeface="宋体" panose="02010600030101010101" pitchFamily="2" charset="-122"/>
                          <a:cs typeface="宋体" panose="02010600030101010101" pitchFamily="2" charset="-122"/>
                        </a:rPr>
                        <a:t>void setReadOnly()</a:t>
                      </a:r>
                      <a:endParaRPr lang="en-US" altLang="en-US" sz="2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a:buNone/>
                      </a:pPr>
                      <a:r>
                        <a:rPr lang="en-US" sz="2000" b="1">
                          <a:latin typeface="宋体" panose="02010600030101010101" pitchFamily="2" charset="-122"/>
                          <a:ea typeface="宋体" panose="02010600030101010101" pitchFamily="2" charset="-122"/>
                          <a:cs typeface="宋体" panose="02010600030101010101" pitchFamily="2" charset="-122"/>
                        </a:rPr>
                        <a:t>设置连接的只读模式</a:t>
                      </a:r>
                      <a:endParaRPr lang="en-US" altLang="en-US" sz="2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41325">
                <a:tc>
                  <a:txBody>
                    <a:bodyPr/>
                    <a:p>
                      <a:pPr indent="0" algn="l">
                        <a:buNone/>
                      </a:pPr>
                      <a:r>
                        <a:rPr lang="en-US" sz="2000" b="1">
                          <a:latin typeface="宋体" panose="02010600030101010101" pitchFamily="2" charset="-122"/>
                          <a:ea typeface="宋体" panose="02010600030101010101" pitchFamily="2" charset="-122"/>
                          <a:cs typeface="宋体" panose="02010600030101010101" pitchFamily="2" charset="-122"/>
                        </a:rPr>
                        <a:t>void close()</a:t>
                      </a:r>
                      <a:endParaRPr lang="en-US" altLang="en-US" sz="2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a:buNone/>
                      </a:pPr>
                      <a:r>
                        <a:rPr lang="en-US" sz="2000" b="1">
                          <a:latin typeface="宋体" panose="02010600030101010101" pitchFamily="2" charset="-122"/>
                          <a:ea typeface="宋体" panose="02010600030101010101" pitchFamily="2" charset="-122"/>
                          <a:cs typeface="宋体" panose="02010600030101010101" pitchFamily="2" charset="-122"/>
                        </a:rPr>
                        <a:t>立即释放连接对象的数据库和JDBC资源</a:t>
                      </a:r>
                      <a:endParaRPr lang="en-US" altLang="en-US" sz="2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7" name="标题 57385"/>
          <p:cNvSpPr>
            <a:spLocks noGrp="1"/>
          </p:cNvSpPr>
          <p:nvPr>
            <p:ph type="title"/>
          </p:nvPr>
        </p:nvSpPr>
        <p:spPr/>
        <p:txBody>
          <a:bodyPr vert="horz" wrap="square" lIns="90000" tIns="46800" rIns="90000" bIns="46800" anchor="ctr"/>
          <a:p>
            <a:pPr marL="609600" indent="-609600"/>
            <a:r>
              <a:rPr lang="zh-CN" altLang="en-US" dirty="0">
                <a:ea typeface="宋体" panose="02010600030101010101" pitchFamily="2" charset="-122"/>
              </a:rPr>
              <a:t>  </a:t>
            </a:r>
            <a:r>
              <a:rPr lang="zh-CN" altLang="en-US" dirty="0">
                <a:sym typeface="Arial" panose="020B0604020202020204" pitchFamily="34" charset="0"/>
              </a:rPr>
              <a:t>8.2</a:t>
            </a:r>
            <a:r>
              <a:rPr lang="en-US" altLang="zh-CN" dirty="0">
                <a:sym typeface="Arial" panose="020B0604020202020204" pitchFamily="34" charset="0"/>
              </a:rPr>
              <a:t>.2</a:t>
            </a:r>
            <a:r>
              <a:rPr lang="zh-CN" altLang="en-US" dirty="0">
                <a:sym typeface="Arial" panose="020B0604020202020204" pitchFamily="34" charset="0"/>
              </a:rPr>
              <a:t> </a:t>
            </a:r>
            <a:r>
              <a:rPr lang="en-US" altLang="zh-CN" dirty="0">
                <a:sym typeface="Arial" panose="020B0604020202020204" pitchFamily="34" charset="0"/>
              </a:rPr>
              <a:t>JDBC</a:t>
            </a:r>
            <a:r>
              <a:rPr lang="zh-CN" altLang="en-US" dirty="0">
                <a:sym typeface="Arial" panose="020B0604020202020204" pitchFamily="34" charset="0"/>
              </a:rPr>
              <a:t>连接数据库</a:t>
            </a:r>
            <a:endParaRPr lang="zh-CN" altLang="en-US" dirty="0">
              <a:sym typeface="Arial" panose="020B0604020202020204" pitchFamily="34" charset="0"/>
            </a:endParaRPr>
          </a:p>
        </p:txBody>
      </p:sp>
    </p:spTree>
  </p:cSld>
  <p:clrMapOvr>
    <a:masterClrMapping/>
  </p:clrMapOvr>
  <p:transition spd="slow"/>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7" name="标题 57385"/>
          <p:cNvSpPr>
            <a:spLocks noGrp="1"/>
          </p:cNvSpPr>
          <p:nvPr>
            <p:ph type="title"/>
          </p:nvPr>
        </p:nvSpPr>
        <p:spPr/>
        <p:txBody>
          <a:bodyPr vert="horz" wrap="square" lIns="90000" tIns="46800" rIns="90000" bIns="46800" anchor="ctr"/>
          <a:p>
            <a:pPr marL="609600" indent="-609600"/>
            <a:r>
              <a:rPr lang="zh-CN" altLang="en-US" dirty="0">
                <a:ea typeface="宋体" panose="02010600030101010101" pitchFamily="2" charset="-122"/>
              </a:rPr>
              <a:t>  </a:t>
            </a:r>
            <a:r>
              <a:rPr lang="zh-CN" altLang="en-US" dirty="0">
                <a:sym typeface="Arial" panose="020B0604020202020204" pitchFamily="34" charset="0"/>
              </a:rPr>
              <a:t>8.2 数据库连接</a:t>
            </a:r>
            <a:endParaRPr lang="zh-CN" altLang="en-US" dirty="0">
              <a:sym typeface="Arial" panose="020B0604020202020204" pitchFamily="34" charset="0"/>
            </a:endParaRPr>
          </a:p>
        </p:txBody>
      </p:sp>
      <p:sp>
        <p:nvSpPr>
          <p:cNvPr id="100" name="文本框 99"/>
          <p:cNvSpPr txBox="1"/>
          <p:nvPr/>
        </p:nvSpPr>
        <p:spPr>
          <a:xfrm>
            <a:off x="1140460" y="990600"/>
            <a:ext cx="10587355" cy="2399665"/>
          </a:xfrm>
          <a:prstGeom prst="rect">
            <a:avLst/>
          </a:prstGeom>
          <a:noFill/>
          <a:ln w="9525">
            <a:noFill/>
          </a:ln>
        </p:spPr>
        <p:txBody>
          <a:bodyPr wrap="square">
            <a:spAutoFit/>
          </a:bodyPr>
          <a:p>
            <a:pPr indent="266700">
              <a:lnSpc>
                <a:spcPct val="150000"/>
              </a:lnSpc>
            </a:pPr>
            <a:r>
              <a:rPr lang="zh-CN" sz="2000" b="1">
                <a:ea typeface="宋体" panose="02010600030101010101" pitchFamily="2" charset="-122"/>
              </a:rPr>
              <a:t>（3）Statement</a:t>
            </a:r>
            <a:endParaRPr lang="zh-CN" sz="2000" b="1">
              <a:ea typeface="宋体" panose="02010600030101010101" pitchFamily="2" charset="-122"/>
            </a:endParaRPr>
          </a:p>
          <a:p>
            <a:pPr indent="266700">
              <a:lnSpc>
                <a:spcPct val="150000"/>
              </a:lnSpc>
            </a:pPr>
            <a:r>
              <a:rPr lang="zh-CN" sz="2000">
                <a:ea typeface="宋体" panose="02010600030101010101" pitchFamily="2" charset="-122"/>
              </a:rPr>
              <a:t>        Statement(java.sql.Statement)提供执行数据库操作的方法。其对象的主要功能是将SQL命令传送给数据库，并将SQL命令的执行结果返回。它是一个接口的定义，其中包括了执行SQL语句和获取返回结果的方法，如表所示。Statement对象的主要方法</a:t>
            </a:r>
            <a:endParaRPr lang="zh-CN" altLang="en-US" sz="2000"/>
          </a:p>
        </p:txBody>
      </p:sp>
      <p:graphicFrame>
        <p:nvGraphicFramePr>
          <p:cNvPr id="4" name="表格 3"/>
          <p:cNvGraphicFramePr/>
          <p:nvPr>
            <p:custDataLst>
              <p:tags r:id="rId1"/>
            </p:custDataLst>
          </p:nvPr>
        </p:nvGraphicFramePr>
        <p:xfrm>
          <a:off x="1573530" y="3497580"/>
          <a:ext cx="9068435" cy="2376805"/>
        </p:xfrm>
        <a:graphic>
          <a:graphicData uri="http://schemas.openxmlformats.org/drawingml/2006/table">
            <a:tbl>
              <a:tblPr firstRow="1" bandRow="1">
                <a:tableStyleId>{5940675A-B579-460E-94D1-54222C63F5DA}</a:tableStyleId>
              </a:tblPr>
              <a:tblGrid>
                <a:gridCol w="4625975"/>
                <a:gridCol w="4442460"/>
              </a:tblGrid>
              <a:tr h="341630">
                <a:tc>
                  <a:txBody>
                    <a:bodyPr/>
                    <a:p>
                      <a:pPr indent="0" algn="ctr">
                        <a:buNone/>
                      </a:pPr>
                      <a:r>
                        <a:rPr lang="en-US" sz="2000" b="1">
                          <a:latin typeface="宋体" panose="02010600030101010101" pitchFamily="2" charset="-122"/>
                          <a:ea typeface="宋体" panose="02010600030101010101" pitchFamily="2" charset="-122"/>
                          <a:cs typeface="宋体" panose="02010600030101010101" pitchFamily="2" charset="-122"/>
                        </a:rPr>
                        <a:t>方法</a:t>
                      </a:r>
                      <a:endParaRPr lang="en-US" altLang="en-US" sz="2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1">
                          <a:latin typeface="宋体" panose="02010600030101010101" pitchFamily="2" charset="-122"/>
                          <a:ea typeface="宋体" panose="02010600030101010101" pitchFamily="2" charset="-122"/>
                          <a:cs typeface="宋体" panose="02010600030101010101" pitchFamily="2" charset="-122"/>
                        </a:rPr>
                        <a:t>功能</a:t>
                      </a:r>
                      <a:endParaRPr lang="en-US" altLang="en-US" sz="2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27380">
                <a:tc>
                  <a:txBody>
                    <a:bodyPr/>
                    <a:p>
                      <a:pPr indent="0">
                        <a:buNone/>
                      </a:pPr>
                      <a:r>
                        <a:rPr lang="en-US" sz="2000" b="1">
                          <a:latin typeface="宋体" panose="02010600030101010101" pitchFamily="2" charset="-122"/>
                          <a:ea typeface="宋体" panose="02010600030101010101" pitchFamily="2" charset="-122"/>
                          <a:cs typeface="宋体" panose="02010600030101010101" pitchFamily="2" charset="-122"/>
                        </a:rPr>
                        <a:t>boolean execute(String Sql)</a:t>
                      </a:r>
                      <a:endParaRPr lang="en-US" altLang="en-US" sz="2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1">
                          <a:latin typeface="宋体" panose="02010600030101010101" pitchFamily="2" charset="-122"/>
                          <a:ea typeface="宋体" panose="02010600030101010101" pitchFamily="2" charset="-122"/>
                          <a:cs typeface="宋体" panose="02010600030101010101" pitchFamily="2" charset="-122"/>
                        </a:rPr>
                        <a:t>执行该方法参数中指定的SQL语句</a:t>
                      </a:r>
                      <a:endParaRPr lang="en-US" altLang="en-US" sz="2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810260">
                <a:tc>
                  <a:txBody>
                    <a:bodyPr/>
                    <a:p>
                      <a:pPr indent="0">
                        <a:buNone/>
                      </a:pPr>
                      <a:r>
                        <a:rPr lang="en-US" sz="2000" b="1">
                          <a:latin typeface="宋体" panose="02010600030101010101" pitchFamily="2" charset="-122"/>
                          <a:ea typeface="宋体" panose="02010600030101010101" pitchFamily="2" charset="-122"/>
                          <a:cs typeface="宋体" panose="02010600030101010101" pitchFamily="2" charset="-122"/>
                        </a:rPr>
                        <a:t>ResultSet executeQuery(String Sql)</a:t>
                      </a:r>
                      <a:endParaRPr lang="en-US" altLang="en-US" sz="2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1">
                          <a:latin typeface="宋体" panose="02010600030101010101" pitchFamily="2" charset="-122"/>
                          <a:ea typeface="宋体" panose="02010600030101010101" pitchFamily="2" charset="-122"/>
                          <a:cs typeface="宋体" panose="02010600030101010101" pitchFamily="2" charset="-122"/>
                        </a:rPr>
                        <a:t>执行一个查询语句</a:t>
                      </a:r>
                      <a:endParaRPr lang="en-US" altLang="en-US" sz="2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97535">
                <a:tc>
                  <a:txBody>
                    <a:bodyPr/>
                    <a:p>
                      <a:pPr indent="0">
                        <a:buNone/>
                      </a:pPr>
                      <a:r>
                        <a:rPr lang="en-US" sz="2000" b="1">
                          <a:latin typeface="宋体" panose="02010600030101010101" pitchFamily="2" charset="-122"/>
                          <a:ea typeface="宋体" panose="02010600030101010101" pitchFamily="2" charset="-122"/>
                          <a:cs typeface="宋体" panose="02010600030101010101" pitchFamily="2" charset="-122"/>
                        </a:rPr>
                        <a:t>int executeUpdate(String sql)</a:t>
                      </a:r>
                      <a:endParaRPr lang="en-US" altLang="en-US" sz="2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1">
                          <a:latin typeface="宋体" panose="02010600030101010101" pitchFamily="2" charset="-122"/>
                          <a:ea typeface="宋体" panose="02010600030101010101" pitchFamily="2" charset="-122"/>
                          <a:cs typeface="宋体" panose="02010600030101010101" pitchFamily="2" charset="-122"/>
                        </a:rPr>
                        <a:t>执行更新操作</a:t>
                      </a:r>
                      <a:endParaRPr lang="en-US" altLang="en-US" sz="2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slow"/>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68045" y="1101725"/>
            <a:ext cx="10145395" cy="5092700"/>
          </a:xfrm>
          <a:prstGeom prst="rect">
            <a:avLst/>
          </a:prstGeom>
          <a:noFill/>
          <a:ln w="9525">
            <a:noFill/>
          </a:ln>
        </p:spPr>
        <p:txBody>
          <a:bodyPr wrap="square">
            <a:spAutoFit/>
          </a:bodyPr>
          <a:p>
            <a:pPr indent="720090">
              <a:lnSpc>
                <a:spcPts val="3000"/>
              </a:lnSpc>
            </a:pPr>
            <a:r>
              <a:rPr lang="zh-CN" sz="2000" b="1">
                <a:ea typeface="宋体" panose="02010600030101010101" pitchFamily="2" charset="-122"/>
              </a:rPr>
              <a:t>（4）</a:t>
            </a:r>
            <a:r>
              <a:rPr lang="en-US" sz="2000" b="1">
                <a:latin typeface="宋体" panose="02010600030101010101" pitchFamily="2" charset="-122"/>
              </a:rPr>
              <a:t>PreparedStatement</a:t>
            </a:r>
            <a:endParaRPr lang="zh-CN" sz="2000" b="1">
              <a:ea typeface="宋体" panose="02010600030101010101" pitchFamily="2" charset="-122"/>
            </a:endParaRPr>
          </a:p>
          <a:p>
            <a:pPr indent="720090">
              <a:lnSpc>
                <a:spcPts val="3000"/>
              </a:lnSpc>
            </a:pPr>
            <a:r>
              <a:rPr lang="zh-CN" sz="2000">
                <a:ea typeface="宋体" panose="02010600030101010101" pitchFamily="2" charset="-122"/>
              </a:rPr>
              <a:t> PreparedStatement继承了Statement接口。PreparedStatement语句中包含预编译的SQL语句，因此可以获得更高的执行效率。特别是当需要反复调用某些SQL语句时，使用PreparedStatement语句具有明显优势。        另一方面，</a:t>
            </a:r>
            <a:r>
              <a:rPr lang="en-US" sz="2000">
                <a:latin typeface="宋体" panose="02010600030101010101" pitchFamily="2" charset="-122"/>
              </a:rPr>
              <a:t>PreparedStatement</a:t>
            </a:r>
            <a:r>
              <a:rPr lang="zh-CN" sz="2000">
                <a:ea typeface="宋体" panose="02010600030101010101" pitchFamily="2" charset="-122"/>
              </a:rPr>
              <a:t>语句中，可以包含多个</a:t>
            </a:r>
            <a:r>
              <a:rPr lang="en-US" sz="2000">
                <a:latin typeface="宋体" panose="02010600030101010101" pitchFamily="2" charset="-122"/>
              </a:rPr>
              <a:t>“?”</a:t>
            </a:r>
            <a:r>
              <a:rPr lang="zh-CN" sz="2000">
                <a:ea typeface="宋体" panose="02010600030101010101" pitchFamily="2" charset="-122"/>
              </a:rPr>
              <a:t>代表的字段，在程序中利用</a:t>
            </a:r>
            <a:r>
              <a:rPr lang="en-US" sz="2000">
                <a:latin typeface="宋体" panose="02010600030101010101" pitchFamily="2" charset="-122"/>
              </a:rPr>
              <a:t>set</a:t>
            </a:r>
            <a:r>
              <a:rPr lang="zh-CN" sz="2000">
                <a:ea typeface="宋体" panose="02010600030101010101" pitchFamily="2" charset="-122"/>
              </a:rPr>
              <a:t>方法设置该字段的内容，从而增强了程序的动态性。</a:t>
            </a:r>
            <a:endParaRPr lang="zh-CN" sz="2000">
              <a:ea typeface="宋体" panose="02010600030101010101" pitchFamily="2" charset="-122"/>
            </a:endParaRPr>
          </a:p>
          <a:p>
            <a:pPr indent="720090">
              <a:lnSpc>
                <a:spcPts val="3000"/>
              </a:lnSpc>
            </a:pPr>
            <a:r>
              <a:rPr lang="zh-CN" altLang="en-US" sz="2000" b="1"/>
              <a:t>（5） ResultSet</a:t>
            </a:r>
            <a:endParaRPr lang="zh-CN" altLang="en-US" sz="2000" b="1"/>
          </a:p>
          <a:p>
            <a:pPr indent="720090">
              <a:lnSpc>
                <a:spcPts val="3000"/>
              </a:lnSpc>
            </a:pPr>
            <a:r>
              <a:rPr lang="zh-CN" altLang="en-US" sz="2000"/>
              <a:t>ResultSet(java.sql.ResultSet)类用来暂时存放查询操作返回的数据结果集(包括行、列)。它包含符合SQL语句条件的所有行，使用get()方法对这些行的数据进行访问。</a:t>
            </a:r>
            <a:endParaRPr lang="zh-CN" altLang="en-US" sz="2000"/>
          </a:p>
          <a:p>
            <a:pPr indent="720090">
              <a:lnSpc>
                <a:spcPts val="3000"/>
              </a:lnSpc>
            </a:pPr>
            <a:r>
              <a:rPr lang="zh-CN" altLang="en-US" sz="2000"/>
              <a:t>对象的创建方法为：</a:t>
            </a:r>
            <a:endParaRPr lang="zh-CN" altLang="en-US" sz="2000"/>
          </a:p>
          <a:p>
            <a:pPr indent="720090">
              <a:lnSpc>
                <a:spcPts val="3000"/>
              </a:lnSpc>
            </a:pPr>
            <a:r>
              <a:rPr lang="zh-CN" altLang="en-US" sz="2000"/>
              <a:t>Connection con=DriverManager.getConnection(urlString);</a:t>
            </a:r>
            <a:endParaRPr lang="zh-CN" altLang="en-US" sz="2000"/>
          </a:p>
          <a:p>
            <a:pPr indent="720090">
              <a:lnSpc>
                <a:spcPts val="3000"/>
              </a:lnSpc>
            </a:pPr>
            <a:r>
              <a:rPr lang="zh-CN" altLang="en-US" sz="2000"/>
              <a:t>Statement stm=con.createStatement();</a:t>
            </a:r>
            <a:endParaRPr lang="zh-CN" altLang="en-US" sz="2000"/>
          </a:p>
          <a:p>
            <a:pPr indent="720090">
              <a:lnSpc>
                <a:spcPts val="3000"/>
              </a:lnSpc>
            </a:pPr>
            <a:r>
              <a:rPr lang="zh-CN" altLang="en-US" sz="2000"/>
              <a:t>ResultSet rs=stm.executeQuery(sqlString);</a:t>
            </a:r>
            <a:endParaRPr lang="zh-CN" altLang="en-US" sz="2000"/>
          </a:p>
        </p:txBody>
      </p:sp>
      <p:sp>
        <p:nvSpPr>
          <p:cNvPr id="7" name="标题 57385"/>
          <p:cNvSpPr>
            <a:spLocks noGrp="1"/>
          </p:cNvSpPr>
          <p:nvPr>
            <p:ph type="title"/>
          </p:nvPr>
        </p:nvSpPr>
        <p:spPr/>
        <p:txBody>
          <a:bodyPr vert="horz" wrap="square" lIns="90000" tIns="46800" rIns="90000" bIns="46800" anchor="ctr"/>
          <a:p>
            <a:pPr marL="609600" indent="-609600"/>
            <a:r>
              <a:rPr lang="zh-CN" altLang="en-US" dirty="0">
                <a:ea typeface="宋体" panose="02010600030101010101" pitchFamily="2" charset="-122"/>
              </a:rPr>
              <a:t>  </a:t>
            </a:r>
            <a:r>
              <a:rPr lang="zh-CN" altLang="en-US" dirty="0">
                <a:sym typeface="Arial" panose="020B0604020202020204" pitchFamily="34" charset="0"/>
              </a:rPr>
              <a:t>8.2</a:t>
            </a:r>
            <a:r>
              <a:rPr lang="en-US" altLang="zh-CN" dirty="0">
                <a:sym typeface="Arial" panose="020B0604020202020204" pitchFamily="34" charset="0"/>
              </a:rPr>
              <a:t>.2</a:t>
            </a:r>
            <a:r>
              <a:rPr lang="zh-CN" altLang="en-US" dirty="0">
                <a:sym typeface="Arial" panose="020B0604020202020204" pitchFamily="34" charset="0"/>
              </a:rPr>
              <a:t> </a:t>
            </a:r>
            <a:r>
              <a:rPr lang="en-US" altLang="zh-CN" dirty="0">
                <a:sym typeface="Arial" panose="020B0604020202020204" pitchFamily="34" charset="0"/>
              </a:rPr>
              <a:t>JDBC</a:t>
            </a:r>
            <a:r>
              <a:rPr lang="zh-CN" altLang="en-US" dirty="0">
                <a:sym typeface="Arial" panose="020B0604020202020204" pitchFamily="34" charset="0"/>
              </a:rPr>
              <a:t>连接数据库</a:t>
            </a:r>
            <a:endParaRPr lang="zh-CN" altLang="en-US" dirty="0">
              <a:sym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5121"/>
          <p:cNvSpPr txBox="1">
            <a:spLocks noChangeArrowheads="1"/>
          </p:cNvSpPr>
          <p:nvPr/>
        </p:nvSpPr>
        <p:spPr bwMode="auto">
          <a:xfrm>
            <a:off x="1135380" y="1866900"/>
            <a:ext cx="10455275" cy="3124835"/>
          </a:xfrm>
          <a:prstGeom prst="rect">
            <a:avLst/>
          </a:prstGeom>
          <a:noFill/>
          <a:ln>
            <a:noFill/>
          </a:ln>
        </p:spPr>
        <p:txBody>
          <a:bodyPr lIns="90000" tIns="46800" rIns="90000" bIns="46800" anchor="ctr"/>
          <a:lstStyle>
            <a:lvl1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mj-cs"/>
              </a:defRPr>
            </a:lvl1pPr>
            <a:lvl2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2pPr>
            <a:lvl3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3pPr>
            <a:lvl4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4pPr>
            <a:lvl5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5pPr>
            <a:lvl6pPr marL="4572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6pPr>
            <a:lvl7pPr marL="9144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7pPr>
            <a:lvl8pPr marL="13716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8pPr>
            <a:lvl9pPr marL="18288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9pPr>
          </a:lstStyle>
          <a:p>
            <a:pPr marL="514350" marR="0" lvl="0" indent="-514350" algn="l" defTabSz="449580" rtl="0">
              <a:lnSpc>
                <a:spcPct val="150000"/>
              </a:lnSpc>
              <a:spcBef>
                <a:spcPct val="0"/>
              </a:spcBef>
              <a:spcAft>
                <a:spcPct val="0"/>
              </a:spcAft>
              <a:buSzPct val="100000"/>
              <a:buFont typeface="Wingdings" panose="05000000000000000000" charset="0"/>
              <a:buChar char="Ø"/>
              <a:defRPr/>
            </a:pPr>
            <a:r>
              <a:rPr kumimoji="0" lang="zh-CN" altLang="en-US" sz="2800" i="0" u="none" strike="noStrike" kern="0" cap="none" spc="0" normalizeH="0" baseline="0" noProof="0" dirty="0">
                <a:ln>
                  <a:noFill/>
                </a:ln>
                <a:solidFill>
                  <a:schemeClr val="tx1"/>
                </a:solidFill>
                <a:effectLst/>
                <a:uLnTx/>
                <a:uFillTx/>
                <a:latin typeface="黑体" panose="02010609060101010101" pitchFamily="49" charset="-122"/>
                <a:ea typeface="宋体" panose="02010600030101010101" pitchFamily="2" charset="-122"/>
                <a:cs typeface="+mj-cs"/>
                <a:sym typeface="Arial" panose="020B0604020202020204" pitchFamily="34" charset="0"/>
              </a:rPr>
              <a:t>MySQL数据库的下载、安装和配置，了解MySQL的常用命令</a:t>
            </a:r>
            <a:endParaRPr kumimoji="0" lang="zh-CN" altLang="en-US" sz="2800" i="0" u="none" strike="noStrike" kern="0" cap="none" spc="0" normalizeH="0" baseline="0" noProof="0" dirty="0">
              <a:ln>
                <a:noFill/>
              </a:ln>
              <a:solidFill>
                <a:schemeClr val="tx1"/>
              </a:solidFill>
              <a:effectLst/>
              <a:uLnTx/>
              <a:uFillTx/>
              <a:latin typeface="黑体" panose="02010609060101010101" pitchFamily="49" charset="-122"/>
              <a:ea typeface="宋体" panose="02010600030101010101" pitchFamily="2" charset="-122"/>
              <a:cs typeface="+mj-cs"/>
              <a:sym typeface="Arial" panose="020B0604020202020204" pitchFamily="34" charset="0"/>
            </a:endParaRPr>
          </a:p>
          <a:p>
            <a:pPr marL="514350" marR="0" lvl="0" indent="-514350" algn="l" defTabSz="449580" rtl="0">
              <a:lnSpc>
                <a:spcPct val="150000"/>
              </a:lnSpc>
              <a:spcBef>
                <a:spcPct val="0"/>
              </a:spcBef>
              <a:spcAft>
                <a:spcPct val="0"/>
              </a:spcAft>
              <a:buSzPct val="100000"/>
              <a:buFont typeface="Wingdings" panose="05000000000000000000" charset="0"/>
              <a:buChar char="Ø"/>
              <a:defRPr/>
            </a:pPr>
            <a:r>
              <a:rPr kumimoji="0" lang="zh-CN" altLang="en-US" sz="2800" i="0" u="none" strike="noStrike" kern="0" cap="none" spc="0" normalizeH="0" baseline="0" noProof="0" dirty="0">
                <a:ln>
                  <a:noFill/>
                </a:ln>
                <a:solidFill>
                  <a:schemeClr val="tx1"/>
                </a:solidFill>
                <a:effectLst/>
                <a:uLnTx/>
                <a:uFillTx/>
                <a:latin typeface="黑体" panose="02010609060101010101" pitchFamily="49" charset="-122"/>
                <a:ea typeface="宋体" panose="02010600030101010101" pitchFamily="2" charset="-122"/>
                <a:cs typeface="+mj-cs"/>
                <a:sym typeface="Arial" panose="020B0604020202020204" pitchFamily="34" charset="0"/>
              </a:rPr>
              <a:t>数据库驱动程序的装载、建立与数据库的连接</a:t>
            </a:r>
            <a:endParaRPr kumimoji="0" lang="zh-CN" altLang="en-US" sz="2800" i="0" u="none" strike="noStrike" kern="0" cap="none" spc="0" normalizeH="0" baseline="0" noProof="0" dirty="0">
              <a:ln>
                <a:noFill/>
              </a:ln>
              <a:solidFill>
                <a:schemeClr val="tx1"/>
              </a:solidFill>
              <a:effectLst/>
              <a:uLnTx/>
              <a:uFillTx/>
              <a:latin typeface="黑体" panose="02010609060101010101" pitchFamily="49" charset="-122"/>
              <a:ea typeface="宋体" panose="02010600030101010101" pitchFamily="2" charset="-122"/>
              <a:cs typeface="+mj-cs"/>
              <a:sym typeface="Arial" panose="020B0604020202020204" pitchFamily="34" charset="0"/>
            </a:endParaRPr>
          </a:p>
          <a:p>
            <a:pPr marL="514350" marR="0" lvl="0" indent="-514350" algn="l" defTabSz="449580" rtl="0">
              <a:lnSpc>
                <a:spcPct val="150000"/>
              </a:lnSpc>
              <a:spcBef>
                <a:spcPct val="0"/>
              </a:spcBef>
              <a:spcAft>
                <a:spcPct val="0"/>
              </a:spcAft>
              <a:buSzPct val="100000"/>
              <a:buFont typeface="Wingdings" panose="05000000000000000000" charset="0"/>
              <a:buChar char="Ø"/>
              <a:defRPr/>
            </a:pPr>
            <a:r>
              <a:rPr kumimoji="0" lang="zh-CN" altLang="en-US" sz="2800" i="0" u="none" strike="noStrike" kern="0" cap="none" spc="0" normalizeH="0" baseline="0" noProof="0" dirty="0">
                <a:ln>
                  <a:noFill/>
                </a:ln>
                <a:solidFill>
                  <a:schemeClr val="tx1"/>
                </a:solidFill>
                <a:effectLst/>
                <a:uLnTx/>
                <a:uFillTx/>
                <a:latin typeface="黑体" panose="02010609060101010101" pitchFamily="49" charset="-122"/>
                <a:ea typeface="宋体" panose="02010600030101010101" pitchFamily="2" charset="-122"/>
                <a:cs typeface="+mj-cs"/>
                <a:sym typeface="Arial" panose="020B0604020202020204" pitchFamily="34" charset="0"/>
              </a:rPr>
              <a:t>数据库的增删改查等基本操作</a:t>
            </a:r>
            <a:endParaRPr kumimoji="0" lang="zh-CN" altLang="en-US" sz="2800" i="0" u="none" strike="noStrike" kern="0" cap="none" spc="0" normalizeH="0" baseline="0" noProof="0" dirty="0">
              <a:ln>
                <a:noFill/>
              </a:ln>
              <a:solidFill>
                <a:schemeClr val="tx1"/>
              </a:solidFill>
              <a:effectLst/>
              <a:uLnTx/>
              <a:uFillTx/>
              <a:latin typeface="黑体" panose="02010609060101010101" pitchFamily="49" charset="-122"/>
              <a:ea typeface="宋体" panose="02010600030101010101" pitchFamily="2" charset="-122"/>
              <a:cs typeface="+mj-cs"/>
              <a:sym typeface="Arial" panose="020B0604020202020204" pitchFamily="34" charset="0"/>
            </a:endParaRPr>
          </a:p>
        </p:txBody>
      </p:sp>
      <p:sp>
        <p:nvSpPr>
          <p:cNvPr id="4" name="标题 6145"/>
          <p:cNvSpPr txBox="1">
            <a:spLocks noChangeArrowheads="1"/>
          </p:cNvSpPr>
          <p:nvPr/>
        </p:nvSpPr>
        <p:spPr bwMode="auto">
          <a:xfrm>
            <a:off x="684848" y="1371600"/>
            <a:ext cx="10455275" cy="495300"/>
          </a:xfrm>
          <a:prstGeom prst="rect">
            <a:avLst/>
          </a:prstGeom>
          <a:noFill/>
          <a:ln>
            <a:noFill/>
          </a:ln>
        </p:spPr>
        <p:txBody>
          <a:bodyPr lIns="90000" tIns="46800" rIns="90000" bIns="46800" anchor="ctr"/>
          <a:lstStyle>
            <a:lvl1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mj-cs"/>
              </a:defRPr>
            </a:lvl1pPr>
            <a:lvl2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2pPr>
            <a:lvl3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3pPr>
            <a:lvl4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4pPr>
            <a:lvl5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5pPr>
            <a:lvl6pPr marL="4572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6pPr>
            <a:lvl7pPr marL="9144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7pPr>
            <a:lvl8pPr marL="13716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8pPr>
            <a:lvl9pPr marL="18288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9pPr>
          </a:lstStyle>
          <a:p>
            <a:pPr marL="609600" marR="0" lvl="0" indent="-609600" algn="l" defTabSz="449580" rtl="0" eaLnBrk="0" fontAlgn="base" latinLnBrk="0" hangingPunct="0">
              <a:lnSpc>
                <a:spcPct val="92000"/>
              </a:lnSpc>
              <a:spcBef>
                <a:spcPct val="0"/>
              </a:spcBef>
              <a:spcAft>
                <a:spcPct val="0"/>
              </a:spcAft>
              <a:buClr>
                <a:srgbClr val="7889FB"/>
              </a:buClr>
              <a:buSzPct val="100000"/>
              <a:buFont typeface="Tahoma" panose="020B0604030504040204" pitchFamily="34" charset="0"/>
              <a:buNone/>
              <a:defRPr/>
            </a:pPr>
            <a:r>
              <a:rPr kumimoji="0" lang="zh-CN" altLang="en-US" sz="2800" b="1" i="0" u="none" strike="noStrike" kern="0" cap="none" spc="0" normalizeH="0" baseline="0" noProof="0" dirty="0">
                <a:ln>
                  <a:noFill/>
                </a:ln>
                <a:solidFill>
                  <a:schemeClr val="tx1"/>
                </a:solidFill>
                <a:effectLst/>
                <a:uLnTx/>
                <a:uFillTx/>
                <a:latin typeface="黑体" panose="02010609060101010101" pitchFamily="49" charset="-122"/>
                <a:ea typeface="宋体" panose="02010600030101010101" pitchFamily="2" charset="-122"/>
                <a:cs typeface="+mj-cs"/>
              </a:rPr>
              <a:t>   </a:t>
            </a:r>
            <a:r>
              <a:rPr kumimoji="0" lang="zh-CN" altLang="en-US" sz="2800" b="1" i="0" u="none" strike="noStrike" kern="0" cap="none" spc="0" normalizeH="0" baseline="0" noProof="0" dirty="0">
                <a:ln>
                  <a:noFill/>
                </a:ln>
                <a:solidFill>
                  <a:schemeClr val="tx1"/>
                </a:solidFill>
                <a:effectLst/>
                <a:uLnTx/>
                <a:uFillTx/>
                <a:latin typeface="黑体" panose="02010609060101010101" pitchFamily="49" charset="-122"/>
                <a:ea typeface="宋体" panose="02010600030101010101" pitchFamily="2" charset="-122"/>
                <a:cs typeface="+mj-cs"/>
                <a:sym typeface="Arial" panose="020B0604020202020204" pitchFamily="34" charset="0"/>
              </a:rPr>
              <a:t> 相关知识</a:t>
            </a:r>
            <a:endParaRPr kumimoji="0" lang="zh-CN" altLang="en-US" sz="2800" b="1" i="0" u="none" strike="noStrike" kern="0" cap="none" spc="0" normalizeH="0" baseline="0" noProof="0" dirty="0">
              <a:ln>
                <a:noFill/>
              </a:ln>
              <a:solidFill>
                <a:schemeClr val="tx1"/>
              </a:solidFill>
              <a:effectLst/>
              <a:uLnTx/>
              <a:uFillTx/>
              <a:latin typeface="黑体" panose="02010609060101010101" pitchFamily="49" charset="-122"/>
              <a:ea typeface="宋体" panose="02010600030101010101" pitchFamily="2" charset="-122"/>
              <a:cs typeface="+mj-cs"/>
              <a:sym typeface="Arial" panose="020B0604020202020204" pitchFamily="34"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7" name="标题 57385"/>
          <p:cNvSpPr>
            <a:spLocks noGrp="1"/>
          </p:cNvSpPr>
          <p:nvPr>
            <p:ph type="title"/>
          </p:nvPr>
        </p:nvSpPr>
        <p:spPr/>
        <p:txBody>
          <a:bodyPr vert="horz" wrap="square" lIns="90000" tIns="46800" rIns="90000" bIns="46800" anchor="ctr"/>
          <a:p>
            <a:pPr marL="609600" indent="-609600"/>
            <a:r>
              <a:rPr lang="zh-CN" altLang="en-US" dirty="0">
                <a:ea typeface="宋体" panose="02010600030101010101" pitchFamily="2" charset="-122"/>
              </a:rPr>
              <a:t>  </a:t>
            </a:r>
            <a:r>
              <a:rPr lang="zh-CN" altLang="en-US" dirty="0">
                <a:sym typeface="Arial" panose="020B0604020202020204" pitchFamily="34" charset="0"/>
              </a:rPr>
              <a:t>8.</a:t>
            </a:r>
            <a:r>
              <a:rPr lang="en-US" altLang="zh-CN" dirty="0">
                <a:sym typeface="Arial" panose="020B0604020202020204" pitchFamily="34" charset="0"/>
              </a:rPr>
              <a:t>3</a:t>
            </a:r>
            <a:r>
              <a:rPr lang="zh-CN" altLang="en-US" dirty="0">
                <a:sym typeface="Arial" panose="020B0604020202020204" pitchFamily="34" charset="0"/>
              </a:rPr>
              <a:t> 数据库操作</a:t>
            </a:r>
            <a:endParaRPr lang="zh-CN" altLang="en-US" dirty="0">
              <a:sym typeface="Arial" panose="020B0604020202020204" pitchFamily="34" charset="0"/>
            </a:endParaRPr>
          </a:p>
        </p:txBody>
      </p:sp>
      <p:sp>
        <p:nvSpPr>
          <p:cNvPr id="4" name="文本框 3"/>
          <p:cNvSpPr txBox="1"/>
          <p:nvPr/>
        </p:nvSpPr>
        <p:spPr>
          <a:xfrm>
            <a:off x="852170" y="1202055"/>
            <a:ext cx="10905490" cy="5169535"/>
          </a:xfrm>
          <a:prstGeom prst="rect">
            <a:avLst/>
          </a:prstGeom>
          <a:noFill/>
          <a:ln w="9525">
            <a:noFill/>
          </a:ln>
        </p:spPr>
        <p:txBody>
          <a:bodyPr wrap="square">
            <a:spAutoFit/>
          </a:bodyPr>
          <a:p>
            <a:pPr>
              <a:lnSpc>
                <a:spcPct val="150000"/>
              </a:lnSpc>
            </a:pPr>
            <a:r>
              <a:rPr lang="zh-CN" sz="2000" b="1">
                <a:latin typeface="宋体" panose="02010600030101010101" pitchFamily="2" charset="-122"/>
                <a:ea typeface="宋体" panose="02010600030101010101" pitchFamily="2" charset="-122"/>
                <a:cs typeface="宋体" panose="02010600030101010101" pitchFamily="2" charset="-122"/>
              </a:rPr>
              <a:t>8.3.1 数据插入</a:t>
            </a:r>
            <a:endParaRPr lang="en-US" sz="2000" b="1">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lang="en-US" sz="2000">
                <a:latin typeface="宋体" panose="02010600030101010101" pitchFamily="2" charset="-122"/>
                <a:ea typeface="宋体" panose="02010600030101010101" pitchFamily="2" charset="-122"/>
                <a:cs typeface="宋体" panose="02010600030101010101" pitchFamily="2" charset="-122"/>
              </a:rPr>
              <a:t>1.</a:t>
            </a:r>
            <a:r>
              <a:rPr lang="zh-CN" sz="2000">
                <a:latin typeface="宋体" panose="02010600030101010101" pitchFamily="2" charset="-122"/>
                <a:ea typeface="宋体" panose="02010600030101010101" pitchFamily="2" charset="-122"/>
                <a:cs typeface="宋体" panose="02010600030101010101" pitchFamily="2" charset="-122"/>
              </a:rPr>
              <a:t>使用</a:t>
            </a:r>
            <a:r>
              <a:rPr lang="en-US" sz="2000">
                <a:latin typeface="宋体" panose="02010600030101010101" pitchFamily="2" charset="-122"/>
                <a:ea typeface="宋体" panose="02010600030101010101" pitchFamily="2" charset="-122"/>
                <a:cs typeface="宋体" panose="02010600030101010101" pitchFamily="2" charset="-122"/>
              </a:rPr>
              <a:t>Statement</a:t>
            </a:r>
            <a:r>
              <a:rPr lang="zh-CN" sz="2000">
                <a:latin typeface="宋体" panose="02010600030101010101" pitchFamily="2" charset="-122"/>
                <a:ea typeface="宋体" panose="02010600030101010101" pitchFamily="2" charset="-122"/>
                <a:cs typeface="宋体" panose="02010600030101010101" pitchFamily="2" charset="-122"/>
              </a:rPr>
              <a:t>类实现插入操作在对数据库的操作中，经常向表中增加记录。SQL语句中增加记录的语法格式如下所示，其中如果不指定字段列表的话，值列表需要对应表的所有字段。insert into 表名（字段列表）values(</a:t>
            </a:r>
            <a:r>
              <a:rPr lang="en-US" sz="2000">
                <a:latin typeface="宋体" panose="02010600030101010101" pitchFamily="2" charset="-122"/>
                <a:ea typeface="宋体" panose="02010600030101010101" pitchFamily="2" charset="-122"/>
                <a:cs typeface="宋体" panose="02010600030101010101" pitchFamily="2" charset="-122"/>
              </a:rPr>
              <a:t>‘</a:t>
            </a:r>
            <a:r>
              <a:rPr lang="zh-CN" sz="2000">
                <a:latin typeface="宋体" panose="02010600030101010101" pitchFamily="2" charset="-122"/>
                <a:ea typeface="宋体" panose="02010600030101010101" pitchFamily="2" charset="-122"/>
                <a:cs typeface="宋体" panose="02010600030101010101" pitchFamily="2" charset="-122"/>
              </a:rPr>
              <a:t>值列表’）；</a:t>
            </a:r>
            <a:endParaRPr lang="zh-CN" sz="2000">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lang="zh-CN" sz="2000">
                <a:latin typeface="宋体" panose="02010600030101010101" pitchFamily="2" charset="-122"/>
                <a:ea typeface="宋体" panose="02010600030101010101" pitchFamily="2" charset="-122"/>
                <a:cs typeface="宋体" panose="02010600030101010101" pitchFamily="2" charset="-122"/>
              </a:rPr>
              <a:t>String sql1 = "insert into student (Sno,Sname,Ssex,Sage,Sdept)values(?,?,?,?,?)";    </a:t>
            </a:r>
            <a:endParaRPr lang="zh-CN" sz="2000">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lang="zh-CN" altLang="en-US" sz="2000" b="1">
                <a:latin typeface="宋体" panose="02010600030101010101" pitchFamily="2" charset="-122"/>
                <a:ea typeface="宋体" panose="02010600030101010101" pitchFamily="2" charset="-122"/>
                <a:cs typeface="宋体" panose="02010600030101010101" pitchFamily="2" charset="-122"/>
              </a:rPr>
              <a:t>8.3.2 数据修改</a:t>
            </a:r>
            <a:endParaRPr lang="zh-CN" altLang="en-US" sz="2000" b="1">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lang="zh-CN" altLang="en-US" sz="2000">
                <a:latin typeface="宋体" panose="02010600030101010101" pitchFamily="2" charset="-122"/>
                <a:ea typeface="宋体" panose="02010600030101010101" pitchFamily="2" charset="-122"/>
                <a:cs typeface="宋体" panose="02010600030101010101" pitchFamily="2" charset="-122"/>
              </a:rPr>
              <a:t>1.数据修改语句</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lang="zh-CN" altLang="en-US" sz="2000">
                <a:latin typeface="宋体" panose="02010600030101010101" pitchFamily="2" charset="-122"/>
                <a:ea typeface="宋体" panose="02010600030101010101" pitchFamily="2" charset="-122"/>
                <a:cs typeface="宋体" panose="02010600030101010101" pitchFamily="2" charset="-122"/>
              </a:rPr>
              <a:t>对数据库的操作经常需要修改表的记录，SQL语句中修改记录的语法格式如下：</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lang="zh-CN" altLang="en-US" sz="2000">
                <a:latin typeface="宋体" panose="02010600030101010101" pitchFamily="2" charset="-122"/>
                <a:ea typeface="宋体" panose="02010600030101010101" pitchFamily="2" charset="-122"/>
                <a:cs typeface="宋体" panose="02010600030101010101" pitchFamily="2" charset="-122"/>
              </a:rPr>
              <a:t>update 表名 set 字段名=数值 where 条件；</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lang="zh-CN" altLang="en-US" sz="2000">
                <a:latin typeface="宋体" panose="02010600030101010101" pitchFamily="2" charset="-122"/>
                <a:ea typeface="宋体" panose="02010600030101010101" pitchFamily="2" charset="-122"/>
                <a:cs typeface="宋体" panose="02010600030101010101" pitchFamily="2" charset="-122"/>
              </a:rPr>
              <a:t> 如：String sql1= "update student set Sdept='大数据技术与应用'where Sname='李明'";     </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7" name="标题 57385"/>
          <p:cNvSpPr>
            <a:spLocks noGrp="1"/>
          </p:cNvSpPr>
          <p:nvPr>
            <p:ph type="title"/>
          </p:nvPr>
        </p:nvSpPr>
        <p:spPr/>
        <p:txBody>
          <a:bodyPr vert="horz" wrap="square" lIns="90000" tIns="46800" rIns="90000" bIns="46800" anchor="ctr"/>
          <a:p>
            <a:pPr marL="609600" indent="-609600"/>
            <a:r>
              <a:rPr lang="zh-CN" altLang="en-US" dirty="0">
                <a:ea typeface="宋体" panose="02010600030101010101" pitchFamily="2" charset="-122"/>
              </a:rPr>
              <a:t>  </a:t>
            </a:r>
            <a:r>
              <a:rPr lang="zh-CN" altLang="en-US" dirty="0">
                <a:sym typeface="Arial" panose="020B0604020202020204" pitchFamily="34" charset="0"/>
              </a:rPr>
              <a:t>8.</a:t>
            </a:r>
            <a:r>
              <a:rPr lang="en-US" altLang="zh-CN" dirty="0">
                <a:sym typeface="Arial" panose="020B0604020202020204" pitchFamily="34" charset="0"/>
              </a:rPr>
              <a:t>3</a:t>
            </a:r>
            <a:r>
              <a:rPr lang="zh-CN" altLang="en-US" dirty="0">
                <a:sym typeface="Arial" panose="020B0604020202020204" pitchFamily="34" charset="0"/>
              </a:rPr>
              <a:t> 数据库操作</a:t>
            </a:r>
            <a:endParaRPr lang="zh-CN" altLang="en-US" dirty="0">
              <a:sym typeface="Arial" panose="020B0604020202020204" pitchFamily="34" charset="0"/>
            </a:endParaRPr>
          </a:p>
        </p:txBody>
      </p:sp>
      <p:sp>
        <p:nvSpPr>
          <p:cNvPr id="4" name="文本框 3"/>
          <p:cNvSpPr txBox="1"/>
          <p:nvPr/>
        </p:nvSpPr>
        <p:spPr>
          <a:xfrm>
            <a:off x="852170" y="1202055"/>
            <a:ext cx="10487025" cy="3322955"/>
          </a:xfrm>
          <a:prstGeom prst="rect">
            <a:avLst/>
          </a:prstGeom>
          <a:noFill/>
          <a:ln w="9525">
            <a:noFill/>
          </a:ln>
        </p:spPr>
        <p:txBody>
          <a:bodyPr wrap="square">
            <a:spAutoFit/>
          </a:bodyPr>
          <a:p>
            <a:pPr>
              <a:lnSpc>
                <a:spcPct val="150000"/>
              </a:lnSpc>
            </a:pPr>
            <a:r>
              <a:rPr sz="2000" b="1">
                <a:latin typeface="宋体" panose="02010600030101010101" pitchFamily="2" charset="-122"/>
                <a:ea typeface="宋体" panose="02010600030101010101" pitchFamily="2" charset="-122"/>
                <a:cs typeface="宋体" panose="02010600030101010101" pitchFamily="2" charset="-122"/>
              </a:rPr>
              <a:t>8.3.3 数据删除</a:t>
            </a:r>
            <a:endParaRPr sz="2000" b="1">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sz="2000">
                <a:latin typeface="宋体" panose="02010600030101010101" pitchFamily="2" charset="-122"/>
                <a:ea typeface="宋体" panose="02010600030101010101" pitchFamily="2" charset="-122"/>
                <a:cs typeface="宋体" panose="02010600030101010101" pitchFamily="2" charset="-122"/>
              </a:rPr>
              <a:t>1.删除数据的格式</a:t>
            </a:r>
            <a:endParaRPr sz="2000">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sz="2000">
                <a:latin typeface="宋体" panose="02010600030101010101" pitchFamily="2" charset="-122"/>
                <a:ea typeface="宋体" panose="02010600030101010101" pitchFamily="2" charset="-122"/>
                <a:cs typeface="宋体" panose="02010600030101010101" pitchFamily="2" charset="-122"/>
              </a:rPr>
              <a:t>在对数据库的操作中，经常需要删除表中的数据记录。SQL语句中删除记录的语法格式如下：</a:t>
            </a:r>
            <a:endParaRPr sz="2000">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sz="2000">
                <a:latin typeface="宋体" panose="02010600030101010101" pitchFamily="2" charset="-122"/>
                <a:ea typeface="宋体" panose="02010600030101010101" pitchFamily="2" charset="-122"/>
                <a:cs typeface="宋体" panose="02010600030101010101" pitchFamily="2" charset="-122"/>
              </a:rPr>
              <a:t>delete from 表名 where 条件；</a:t>
            </a:r>
            <a:endParaRPr sz="2000">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sz="2000">
                <a:latin typeface="宋体" panose="02010600030101010101" pitchFamily="2" charset="-122"/>
                <a:ea typeface="宋体" panose="02010600030101010101" pitchFamily="2" charset="-122"/>
                <a:cs typeface="宋体" panose="02010600030101010101" pitchFamily="2" charset="-122"/>
              </a:rPr>
              <a:t> </a:t>
            </a:r>
            <a:r>
              <a:rPr lang="zh-CN" sz="2000">
                <a:latin typeface="宋体" panose="02010600030101010101" pitchFamily="2" charset="-122"/>
                <a:ea typeface="宋体" panose="02010600030101010101" pitchFamily="2" charset="-122"/>
                <a:cs typeface="宋体" panose="02010600030101010101" pitchFamily="2" charset="-122"/>
              </a:rPr>
              <a:t>如：</a:t>
            </a:r>
            <a:r>
              <a:rPr sz="2000">
                <a:latin typeface="宋体" panose="02010600030101010101" pitchFamily="2" charset="-122"/>
                <a:ea typeface="宋体" panose="02010600030101010101" pitchFamily="2" charset="-122"/>
                <a:cs typeface="宋体" panose="02010600030101010101" pitchFamily="2" charset="-122"/>
              </a:rPr>
              <a:t>String sql1= "delete from student where Sdept='大数据技术与应用'";     //要执行的SQL</a:t>
            </a:r>
            <a:endParaRPr sz="2000">
              <a:latin typeface="宋体" panose="02010600030101010101" pitchFamily="2" charset="-122"/>
              <a:ea typeface="宋体" panose="02010600030101010101" pitchFamily="2" charset="-122"/>
              <a:cs typeface="宋体" panose="02010600030101010101" pitchFamily="2" charset="-122"/>
            </a:endParaRPr>
          </a:p>
          <a:p>
            <a:pPr>
              <a:lnSpc>
                <a:spcPct val="150000"/>
              </a:lnSpc>
            </a:pP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矩形 30721"/>
          <p:cNvSpPr>
            <a:spLocks noTextEdit="1"/>
          </p:cNvSpPr>
          <p:nvPr/>
        </p:nvSpPr>
        <p:spPr>
          <a:xfrm>
            <a:off x="3584575" y="3054350"/>
            <a:ext cx="5045075" cy="633413"/>
          </a:xfrm>
          <a:prstGeom prst="rect">
            <a:avLst/>
          </a:prstGeom>
        </p:spPr>
        <p:txBody>
          <a:bodyPr wrap="none" fromWordArt="1">
            <a:prstTxWarp prst="textDeflate">
              <a:avLst>
                <a:gd name="adj" fmla="val 0"/>
              </a:avLst>
            </a:prstTxWarp>
            <a:normAutofit/>
          </a:bodyPr>
          <a:p>
            <a:pPr algn="ctr"/>
            <a:r>
              <a:rPr lang="zh-CN" altLang="en-US" sz="3600" b="1">
                <a:ln w="28575" cap="flat" cmpd="sng">
                  <a:solidFill>
                    <a:schemeClr val="bg1"/>
                  </a:solidFill>
                  <a:prstDash val="solid"/>
                  <a:headEnd type="none" w="med" len="med"/>
                  <a:tailEnd type="none" w="med" len="med"/>
                </a:ln>
                <a:gradFill rotWithShape="1">
                  <a:gsLst>
                    <a:gs pos="0">
                      <a:schemeClr val="accent2"/>
                    </a:gs>
                    <a:gs pos="100000">
                      <a:schemeClr val="accent1"/>
                    </a:gs>
                  </a:gsLst>
                  <a:lin ang="0" scaled="1"/>
                  <a:tileRect/>
                </a:gradFill>
                <a:effectLst>
                  <a:outerShdw dist="89803" dir="2699999" algn="ctr" rotWithShape="0">
                    <a:schemeClr val="tx2">
                      <a:alpha val="50000"/>
                    </a:schemeClr>
                  </a:outerShdw>
                </a:effectLst>
                <a:latin typeface="Arial" panose="020B0604020202020204" pitchFamily="34" charset="0"/>
                <a:ea typeface="Arial" panose="020B0604020202020204" pitchFamily="34" charset="0"/>
              </a:rPr>
              <a:t>Thank You !</a:t>
            </a:r>
            <a:endParaRPr lang="zh-CN" altLang="en-US" sz="3600" b="1">
              <a:ln w="28575" cap="flat" cmpd="sng">
                <a:solidFill>
                  <a:schemeClr val="bg1"/>
                </a:solidFill>
                <a:prstDash val="solid"/>
                <a:headEnd type="none" w="med" len="med"/>
                <a:tailEnd type="none" w="med" len="med"/>
              </a:ln>
              <a:gradFill rotWithShape="1">
                <a:gsLst>
                  <a:gs pos="0">
                    <a:schemeClr val="accent2"/>
                  </a:gs>
                  <a:gs pos="100000">
                    <a:schemeClr val="accent1"/>
                  </a:gs>
                </a:gsLst>
                <a:lin ang="0" scaled="1"/>
                <a:tileRect/>
              </a:gradFill>
              <a:effectLst>
                <a:outerShdw dist="89803" dir="2699999" algn="ctr" rotWithShape="0">
                  <a:schemeClr val="tx2">
                    <a:alpha val="50000"/>
                  </a:schemeClr>
                </a:outerShdw>
              </a:effectLst>
              <a:latin typeface="Arial" panose="020B0604020202020204" pitchFamily="34" charset="0"/>
              <a:ea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8434"/>
                                        </p:tgtEl>
                                        <p:attrNameLst>
                                          <p:attrName>style.visibility</p:attrName>
                                        </p:attrNameLst>
                                      </p:cBhvr>
                                      <p:to>
                                        <p:strVal val="visible"/>
                                      </p:to>
                                    </p:set>
                                    <p:anim calcmode="lin" valueType="num">
                                      <p:cBhvr>
                                        <p:cTn id="7" dur="500" fill="hold"/>
                                        <p:tgtEl>
                                          <p:spTgt spid="18434"/>
                                        </p:tgtEl>
                                        <p:attrNameLst>
                                          <p:attrName>ppt_w</p:attrName>
                                        </p:attrNameLst>
                                      </p:cBhvr>
                                      <p:tavLst>
                                        <p:tav tm="0">
                                          <p:val>
                                            <p:fltVal val="0.000000"/>
                                          </p:val>
                                        </p:tav>
                                        <p:tav tm="100000">
                                          <p:val>
                                            <p:strVal val="#ppt_w"/>
                                          </p:val>
                                        </p:tav>
                                      </p:tavLst>
                                    </p:anim>
                                    <p:anim calcmode="lin" valueType="num">
                                      <p:cBhvr>
                                        <p:cTn id="8" dur="500" fill="hold"/>
                                        <p:tgtEl>
                                          <p:spTgt spid="18434"/>
                                        </p:tgtEl>
                                        <p:attrNameLst>
                                          <p:attrName>ppt_h</p:attrName>
                                        </p:attrNameLst>
                                      </p:cBhvr>
                                      <p:tavLst>
                                        <p:tav tm="0">
                                          <p:val>
                                            <p:fltVal val="0.000000"/>
                                          </p:val>
                                        </p:tav>
                                        <p:tav tm="100000">
                                          <p:val>
                                            <p:strVal val="#ppt_h"/>
                                          </p:val>
                                        </p:tav>
                                      </p:tavLst>
                                    </p:anim>
                                    <p:animEffect transition="in" filter="fade">
                                      <p:cBhvr>
                                        <p:cTn id="9" dur="500"/>
                                        <p:tgtEl>
                                          <p:spTgt spid="184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标题 57385"/>
          <p:cNvSpPr>
            <a:spLocks noGrp="1"/>
          </p:cNvSpPr>
          <p:nvPr>
            <p:ph type="title"/>
          </p:nvPr>
        </p:nvSpPr>
        <p:spPr/>
        <p:txBody>
          <a:bodyPr vert="horz" wrap="square" lIns="90000" tIns="46800" rIns="90000" bIns="46800" anchor="ctr"/>
          <a:p>
            <a:pPr marL="609600" indent="-609600"/>
            <a:r>
              <a:rPr lang="zh-CN" altLang="en-US" dirty="0">
                <a:ea typeface="宋体" panose="02010600030101010101" pitchFamily="2" charset="-122"/>
              </a:rPr>
              <a:t>  </a:t>
            </a:r>
            <a:r>
              <a:rPr lang="zh-CN" altLang="en-US" dirty="0">
                <a:sym typeface="Arial" panose="020B0604020202020204" pitchFamily="34" charset="0"/>
              </a:rPr>
              <a:t>8.1 MySQL数据库</a:t>
            </a:r>
            <a:endParaRPr lang="zh-CN" altLang="en-US" dirty="0">
              <a:sym typeface="Arial" panose="020B0604020202020204" pitchFamily="34" charset="0"/>
            </a:endParaRPr>
          </a:p>
        </p:txBody>
      </p:sp>
      <p:sp>
        <p:nvSpPr>
          <p:cNvPr id="8195" name="内容占位符 57386"/>
          <p:cNvSpPr>
            <a:spLocks noGrp="1"/>
          </p:cNvSpPr>
          <p:nvPr>
            <p:ph idx="4294967295"/>
          </p:nvPr>
        </p:nvSpPr>
        <p:spPr>
          <a:xfrm>
            <a:off x="791845" y="990600"/>
            <a:ext cx="10595610" cy="5503545"/>
          </a:xfrm>
        </p:spPr>
        <p:txBody>
          <a:bodyPr vert="horz" wrap="square" lIns="90000" tIns="46800" rIns="90000" bIns="46800" anchor="t"/>
          <a:p>
            <a:pPr>
              <a:spcBef>
                <a:spcPts val="600"/>
              </a:spcBef>
              <a:buClr>
                <a:srgbClr val="4976D1"/>
              </a:buClr>
              <a:buSzTx/>
            </a:pPr>
            <a:r>
              <a:rPr dirty="0">
                <a:solidFill>
                  <a:srgbClr val="FF0000"/>
                </a:solidFill>
              </a:rPr>
              <a:t>数据库（Database，DB）</a:t>
            </a:r>
            <a:r>
              <a:rPr dirty="0"/>
              <a:t>就是存放数据的仓库，为了实现一定目的，按照某种规则组织起来的数据的集合。当然数据有多种形式，如文字、数码、符号、图形、声音等。从广义的角度上定义，计算机中任何可以保存数据的文件或者系统我们都可以称之为数据库，如一个Word文件等。</a:t>
            </a:r>
            <a:endParaRPr dirty="0"/>
          </a:p>
          <a:p>
            <a:pPr>
              <a:spcBef>
                <a:spcPts val="600"/>
              </a:spcBef>
              <a:buClr>
                <a:srgbClr val="4976D1"/>
              </a:buClr>
              <a:buSzTx/>
            </a:pPr>
            <a:r>
              <a:rPr dirty="0"/>
              <a:t>常见数据库：Oracle，SQL Server，MySQL。</a:t>
            </a:r>
            <a:endParaRPr dirty="0"/>
          </a:p>
          <a:p>
            <a:pPr>
              <a:spcBef>
                <a:spcPts val="600"/>
              </a:spcBef>
              <a:buClr>
                <a:srgbClr val="4976D1"/>
              </a:buClr>
              <a:buSzTx/>
            </a:pPr>
            <a:r>
              <a:rPr dirty="0"/>
              <a:t>MySQL数据库</a:t>
            </a:r>
            <a:r>
              <a:rPr lang="zh-CN" dirty="0"/>
              <a:t>特点</a:t>
            </a:r>
            <a:endParaRPr dirty="0"/>
          </a:p>
          <a:p>
            <a:pPr indent="0">
              <a:spcBef>
                <a:spcPts val="600"/>
              </a:spcBef>
              <a:buClr>
                <a:srgbClr val="4976D1"/>
              </a:buClr>
              <a:buSzTx/>
              <a:buNone/>
            </a:pPr>
            <a:r>
              <a:rPr dirty="0"/>
              <a:t>1.运行速度快：MySQL体积小，命令执行的速度快。</a:t>
            </a:r>
            <a:endParaRPr dirty="0"/>
          </a:p>
          <a:p>
            <a:pPr indent="0">
              <a:spcBef>
                <a:spcPts val="600"/>
              </a:spcBef>
              <a:buClr>
                <a:srgbClr val="4976D1"/>
              </a:buClr>
              <a:buSzTx/>
              <a:buNone/>
            </a:pPr>
            <a:r>
              <a:rPr dirty="0"/>
              <a:t>2.使用成本低：MySQL是开源的，且提供免费版本，对大多数用户来说大大降低了使用成本。</a:t>
            </a:r>
            <a:endParaRPr dirty="0"/>
          </a:p>
          <a:p>
            <a:pPr indent="0">
              <a:spcBef>
                <a:spcPts val="600"/>
              </a:spcBef>
              <a:buClr>
                <a:srgbClr val="4976D1"/>
              </a:buClr>
              <a:buSzTx/>
              <a:buNone/>
            </a:pPr>
            <a:r>
              <a:rPr dirty="0"/>
              <a:t>3.容易使用：与其他大型数据库的设置和管理相比，其复杂程度较低，易于使用。</a:t>
            </a:r>
            <a:endParaRPr dirty="0"/>
          </a:p>
          <a:p>
            <a:pPr indent="0">
              <a:spcBef>
                <a:spcPts val="600"/>
              </a:spcBef>
              <a:buClr>
                <a:srgbClr val="4976D1"/>
              </a:buClr>
              <a:buSzTx/>
              <a:buNone/>
            </a:pPr>
            <a:r>
              <a:rPr dirty="0"/>
              <a:t>4.可移植性强：MySQL能够运行于多种系统平台上，如Windows、Linux、UNIX等。</a:t>
            </a:r>
            <a:endParaRPr dirty="0"/>
          </a:p>
          <a:p>
            <a:pPr indent="0">
              <a:spcBef>
                <a:spcPts val="600"/>
              </a:spcBef>
              <a:buClr>
                <a:srgbClr val="4976D1"/>
              </a:buClr>
              <a:buSzTx/>
              <a:buNone/>
            </a:pPr>
            <a:r>
              <a:rPr dirty="0"/>
              <a:t>5.使用更多用户：MySQL支持最常用的数据管理功能，适用于中小企业甚至大型网站应用。</a:t>
            </a:r>
            <a:endParaRPr dirty="0"/>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标题 57385"/>
          <p:cNvSpPr>
            <a:spLocks noGrp="1"/>
          </p:cNvSpPr>
          <p:nvPr>
            <p:ph type="title"/>
          </p:nvPr>
        </p:nvSpPr>
        <p:spPr/>
        <p:txBody>
          <a:bodyPr vert="horz" wrap="square" lIns="90000" tIns="46800" rIns="90000" bIns="46800" anchor="ctr"/>
          <a:p>
            <a:pPr marL="609600" indent="-609600"/>
            <a:r>
              <a:rPr lang="zh-CN" altLang="en-US" dirty="0">
                <a:ea typeface="宋体" panose="02010600030101010101" pitchFamily="2" charset="-122"/>
              </a:rPr>
              <a:t>  </a:t>
            </a:r>
            <a:r>
              <a:rPr lang="zh-CN" altLang="en-US" dirty="0">
                <a:sym typeface="Arial" panose="020B0604020202020204" pitchFamily="34" charset="0"/>
              </a:rPr>
              <a:t>8.1.1 MySQL数据库的下载</a:t>
            </a:r>
            <a:endParaRPr lang="zh-CN" altLang="en-US" dirty="0">
              <a:sym typeface="Arial" panose="020B0604020202020204" pitchFamily="34" charset="0"/>
            </a:endParaRPr>
          </a:p>
        </p:txBody>
      </p:sp>
      <p:sp>
        <p:nvSpPr>
          <p:cNvPr id="100" name="文本框 99"/>
          <p:cNvSpPr txBox="1"/>
          <p:nvPr/>
        </p:nvSpPr>
        <p:spPr>
          <a:xfrm>
            <a:off x="985520" y="1438910"/>
            <a:ext cx="5694045" cy="645160"/>
          </a:xfrm>
          <a:prstGeom prst="rect">
            <a:avLst/>
          </a:prstGeom>
          <a:noFill/>
          <a:ln w="9525">
            <a:noFill/>
          </a:ln>
        </p:spPr>
        <p:txBody>
          <a:bodyPr wrap="square">
            <a:spAutoFit/>
          </a:bodyPr>
          <a:p>
            <a:pPr indent="266700"/>
            <a:r>
              <a:rPr lang="zh-CN" sz="1800">
                <a:ea typeface="宋体" panose="02010600030101010101" pitchFamily="2" charset="-122"/>
              </a:rPr>
              <a:t>1.下载MySQL   去官网下载MySQL Community Server8.0.18。</a:t>
            </a:r>
            <a:endParaRPr lang="zh-CN" altLang="en-US" sz="1800"/>
          </a:p>
        </p:txBody>
      </p:sp>
      <p:pic>
        <p:nvPicPr>
          <p:cNvPr id="2" name="图片 1"/>
          <p:cNvPicPr/>
          <p:nvPr/>
        </p:nvPicPr>
        <p:blipFill>
          <a:blip r:embed="rId1"/>
          <a:stretch>
            <a:fillRect/>
          </a:stretch>
        </p:blipFill>
        <p:spPr>
          <a:xfrm>
            <a:off x="985520" y="2324735"/>
            <a:ext cx="5128260" cy="2717800"/>
          </a:xfrm>
          <a:prstGeom prst="rect">
            <a:avLst/>
          </a:prstGeom>
          <a:noFill/>
          <a:ln w="9525">
            <a:noFill/>
          </a:ln>
        </p:spPr>
      </p:pic>
      <p:sp>
        <p:nvSpPr>
          <p:cNvPr id="101" name="文本框 100"/>
          <p:cNvSpPr txBox="1"/>
          <p:nvPr/>
        </p:nvSpPr>
        <p:spPr>
          <a:xfrm>
            <a:off x="6794500" y="1438910"/>
            <a:ext cx="5080000" cy="368300"/>
          </a:xfrm>
          <a:prstGeom prst="rect">
            <a:avLst/>
          </a:prstGeom>
          <a:noFill/>
          <a:ln w="9525">
            <a:noFill/>
          </a:ln>
        </p:spPr>
        <p:txBody>
          <a:bodyPr wrap="square">
            <a:spAutoFit/>
          </a:bodyPr>
          <a:p>
            <a:pPr indent="266700">
              <a:buClrTx/>
              <a:buSzTx/>
              <a:buFontTx/>
            </a:pPr>
            <a:r>
              <a:rPr lang="zh-CN" sz="1800">
                <a:ea typeface="宋体" panose="02010600030101010101" pitchFamily="2" charset="-122"/>
              </a:rPr>
              <a:t>2.下载完后解压，如图所示：</a:t>
            </a:r>
            <a:endParaRPr lang="zh-CN" sz="1800">
              <a:ea typeface="宋体" panose="02010600030101010101" pitchFamily="2" charset="-122"/>
            </a:endParaRPr>
          </a:p>
        </p:txBody>
      </p:sp>
      <p:pic>
        <p:nvPicPr>
          <p:cNvPr id="3" name="图片 -2147482587" descr="下载解压图"/>
          <p:cNvPicPr>
            <a:picLocks noChangeAspect="1"/>
          </p:cNvPicPr>
          <p:nvPr/>
        </p:nvPicPr>
        <p:blipFill>
          <a:blip r:embed="rId2"/>
          <a:stretch>
            <a:fillRect/>
          </a:stretch>
        </p:blipFill>
        <p:spPr>
          <a:xfrm>
            <a:off x="7035800" y="2188210"/>
            <a:ext cx="4243705" cy="2482215"/>
          </a:xfrm>
          <a:prstGeom prst="rect">
            <a:avLst/>
          </a:prstGeom>
          <a:noFill/>
          <a:ln w="9525">
            <a:noFill/>
          </a:ln>
        </p:spPr>
      </p:pic>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标题 57385"/>
          <p:cNvSpPr>
            <a:spLocks noGrp="1"/>
          </p:cNvSpPr>
          <p:nvPr>
            <p:ph type="title"/>
          </p:nvPr>
        </p:nvSpPr>
        <p:spPr/>
        <p:txBody>
          <a:bodyPr vert="horz" wrap="square" lIns="90000" tIns="46800" rIns="90000" bIns="46800" anchor="ctr"/>
          <a:p>
            <a:pPr marL="609600" indent="-609600"/>
            <a:r>
              <a:rPr lang="zh-CN" altLang="en-US" dirty="0">
                <a:ea typeface="宋体" panose="02010600030101010101" pitchFamily="2" charset="-122"/>
              </a:rPr>
              <a:t>  </a:t>
            </a:r>
            <a:r>
              <a:rPr lang="zh-CN" altLang="en-US" dirty="0">
                <a:sym typeface="Arial" panose="020B0604020202020204" pitchFamily="34" charset="0"/>
              </a:rPr>
              <a:t>8.1.2 MySQL数据库的配置</a:t>
            </a:r>
            <a:endParaRPr lang="zh-CN" altLang="en-US" dirty="0">
              <a:sym typeface="Arial" panose="020B0604020202020204" pitchFamily="34" charset="0"/>
            </a:endParaRPr>
          </a:p>
        </p:txBody>
      </p:sp>
      <p:sp>
        <p:nvSpPr>
          <p:cNvPr id="10243" name="内容占位符 57386"/>
          <p:cNvSpPr>
            <a:spLocks noGrp="1"/>
          </p:cNvSpPr>
          <p:nvPr>
            <p:ph idx="4294967295"/>
          </p:nvPr>
        </p:nvSpPr>
        <p:spPr>
          <a:xfrm>
            <a:off x="1008380" y="973455"/>
            <a:ext cx="9733280" cy="2186305"/>
          </a:xfrm>
        </p:spPr>
        <p:txBody>
          <a:bodyPr vert="horz" wrap="square" lIns="90000" tIns="46800" rIns="90000" bIns="46800" anchor="t"/>
          <a:p>
            <a:pPr indent="0">
              <a:spcBef>
                <a:spcPts val="600"/>
              </a:spcBef>
              <a:buClr>
                <a:srgbClr val="4976D1"/>
              </a:buClr>
              <a:buSzTx/>
              <a:buNone/>
            </a:pPr>
            <a:r>
              <a:rPr dirty="0"/>
              <a:t>1.配置初始化的my.ini文件</a:t>
            </a:r>
            <a:endParaRPr dirty="0"/>
          </a:p>
          <a:p>
            <a:pPr indent="0">
              <a:spcBef>
                <a:spcPts val="600"/>
              </a:spcBef>
              <a:buClr>
                <a:srgbClr val="4976D1"/>
              </a:buClr>
              <a:buSzTx/>
              <a:buNone/>
            </a:pPr>
            <a:r>
              <a:rPr dirty="0"/>
              <a:t>解压后的目录并没有的my.ini文件，可以自行创建。在安装根目录下添加的my.ini（新建文本文件，将文件类型改为的.ini），写入以下基本配置：</a:t>
            </a:r>
            <a:r>
              <a:rPr lang="zh-CN" altLang="en-US" dirty="0"/>
              <a:t>  </a:t>
            </a:r>
            <a:endParaRPr lang="zh-CN" altLang="en-US" dirty="0"/>
          </a:p>
          <a:p>
            <a:pPr>
              <a:spcBef>
                <a:spcPts val="600"/>
              </a:spcBef>
              <a:buClr>
                <a:srgbClr val="4976D1"/>
              </a:buClr>
              <a:buSzTx/>
            </a:pPr>
            <a:endParaRPr lang="zh-CN" altLang="en-US" dirty="0"/>
          </a:p>
        </p:txBody>
      </p:sp>
      <p:pic>
        <p:nvPicPr>
          <p:cNvPr id="2" name="图片 -2147482556" descr="初始文件my.ini"/>
          <p:cNvPicPr>
            <a:picLocks noChangeAspect="1"/>
          </p:cNvPicPr>
          <p:nvPr/>
        </p:nvPicPr>
        <p:blipFill>
          <a:blip r:embed="rId1"/>
          <a:stretch>
            <a:fillRect/>
          </a:stretch>
        </p:blipFill>
        <p:spPr>
          <a:xfrm>
            <a:off x="1353185" y="2315845"/>
            <a:ext cx="3187700" cy="3937635"/>
          </a:xfrm>
          <a:prstGeom prst="rect">
            <a:avLst/>
          </a:prstGeom>
          <a:noFill/>
          <a:ln w="9525">
            <a:noFill/>
          </a:ln>
        </p:spPr>
      </p:pic>
      <p:sp>
        <p:nvSpPr>
          <p:cNvPr id="101" name="文本框 100"/>
          <p:cNvSpPr txBox="1"/>
          <p:nvPr/>
        </p:nvSpPr>
        <p:spPr>
          <a:xfrm>
            <a:off x="701675" y="6253480"/>
            <a:ext cx="5749290" cy="252730"/>
          </a:xfrm>
          <a:prstGeom prst="rect">
            <a:avLst/>
          </a:prstGeom>
          <a:noFill/>
          <a:ln w="9525">
            <a:noFill/>
          </a:ln>
        </p:spPr>
        <p:txBody>
          <a:bodyPr wrap="square">
            <a:spAutoFit/>
          </a:bodyPr>
          <a:p>
            <a:pPr indent="266700"/>
            <a:r>
              <a:rPr lang="zh-CN" sz="1050">
                <a:solidFill>
                  <a:srgbClr val="FF0000"/>
                </a:solidFill>
                <a:ea typeface="宋体" panose="02010600030101010101" pitchFamily="2" charset="-122"/>
              </a:rPr>
              <a:t>注意：配置文件中的路径要和实际存放的路径一致（8.0.18不要手动创建Data文件夹）。</a:t>
            </a:r>
            <a:endParaRPr lang="zh-CN" altLang="en-US" sz="1050">
              <a:solidFill>
                <a:srgbClr val="FF0000"/>
              </a:solidFill>
              <a:ea typeface="宋体" panose="02010600030101010101" pitchFamily="2" charset="-122"/>
            </a:endParaRPr>
          </a:p>
        </p:txBody>
      </p: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标题 57385"/>
          <p:cNvSpPr>
            <a:spLocks noGrp="1"/>
          </p:cNvSpPr>
          <p:nvPr>
            <p:ph type="title"/>
          </p:nvPr>
        </p:nvSpPr>
        <p:spPr/>
        <p:txBody>
          <a:bodyPr vert="horz" wrap="square" lIns="90000" tIns="46800" rIns="90000" bIns="46800" anchor="ctr"/>
          <a:p>
            <a:pPr marL="609600" indent="-609600"/>
            <a:r>
              <a:rPr lang="zh-CN" altLang="en-US" dirty="0">
                <a:ea typeface="宋体" panose="02010600030101010101" pitchFamily="2" charset="-122"/>
              </a:rPr>
              <a:t>  </a:t>
            </a:r>
            <a:r>
              <a:rPr lang="zh-CN" altLang="en-US" dirty="0">
                <a:sym typeface="Arial" panose="020B0604020202020204" pitchFamily="34" charset="0"/>
              </a:rPr>
              <a:t>8.1.2 MySQL数据库的配置</a:t>
            </a:r>
            <a:endParaRPr lang="zh-CN" altLang="en-US" dirty="0">
              <a:sym typeface="Arial" panose="020B0604020202020204" pitchFamily="34" charset="0"/>
            </a:endParaRPr>
          </a:p>
        </p:txBody>
      </p:sp>
      <p:sp>
        <p:nvSpPr>
          <p:cNvPr id="10243" name="内容占位符 57386"/>
          <p:cNvSpPr>
            <a:spLocks noGrp="1"/>
          </p:cNvSpPr>
          <p:nvPr>
            <p:ph idx="4294967295"/>
          </p:nvPr>
        </p:nvSpPr>
        <p:spPr>
          <a:xfrm>
            <a:off x="1008380" y="973455"/>
            <a:ext cx="10280015" cy="1623060"/>
          </a:xfrm>
        </p:spPr>
        <p:txBody>
          <a:bodyPr vert="horz" wrap="square" lIns="90000" tIns="46800" rIns="90000" bIns="46800" anchor="t"/>
          <a:p>
            <a:pPr indent="0">
              <a:spcBef>
                <a:spcPts val="600"/>
              </a:spcBef>
              <a:buClr>
                <a:srgbClr val="4976D1"/>
              </a:buClr>
              <a:buSzTx/>
              <a:buNone/>
            </a:pPr>
            <a:r>
              <a:rPr dirty="0"/>
              <a:t>2.初始化MySQL</a:t>
            </a:r>
            <a:endParaRPr dirty="0"/>
          </a:p>
          <a:p>
            <a:pPr indent="0">
              <a:spcBef>
                <a:spcPts val="600"/>
              </a:spcBef>
              <a:buClr>
                <a:srgbClr val="4976D1"/>
              </a:buClr>
              <a:buSzTx/>
              <a:buNone/>
            </a:pPr>
            <a:r>
              <a:rPr dirty="0"/>
              <a:t>打开“命令提示符”，在安装时，避免出错，使用管理员身份运行CMD，否则在安装时会报错，导致安装失败。</a:t>
            </a:r>
            <a:r>
              <a:rPr lang="zh-CN" altLang="en-US" dirty="0"/>
              <a:t> </a:t>
            </a:r>
            <a:endParaRPr lang="zh-CN" altLang="en-US" dirty="0"/>
          </a:p>
          <a:p>
            <a:pPr>
              <a:spcBef>
                <a:spcPts val="600"/>
              </a:spcBef>
              <a:buClr>
                <a:srgbClr val="4976D1"/>
              </a:buClr>
              <a:buSzTx/>
            </a:pPr>
            <a:endParaRPr lang="zh-CN" altLang="en-US" dirty="0"/>
          </a:p>
        </p:txBody>
      </p:sp>
      <p:pic>
        <p:nvPicPr>
          <p:cNvPr id="2" name="图片 -2147482585" descr="以管理员身份打开CMD"/>
          <p:cNvPicPr>
            <a:picLocks noChangeAspect="1"/>
          </p:cNvPicPr>
          <p:nvPr/>
        </p:nvPicPr>
        <p:blipFill>
          <a:blip r:embed="rId1"/>
          <a:stretch>
            <a:fillRect/>
          </a:stretch>
        </p:blipFill>
        <p:spPr>
          <a:xfrm>
            <a:off x="1341438" y="2596515"/>
            <a:ext cx="2962275" cy="2725420"/>
          </a:xfrm>
          <a:prstGeom prst="rect">
            <a:avLst/>
          </a:prstGeom>
          <a:noFill/>
          <a:ln w="9525">
            <a:noFill/>
          </a:ln>
        </p:spPr>
      </p:pic>
      <p:sp>
        <p:nvSpPr>
          <p:cNvPr id="3" name="文本框 2"/>
          <p:cNvSpPr txBox="1"/>
          <p:nvPr/>
        </p:nvSpPr>
        <p:spPr>
          <a:xfrm>
            <a:off x="929640" y="5644515"/>
            <a:ext cx="5546725" cy="460375"/>
          </a:xfrm>
          <a:prstGeom prst="rect">
            <a:avLst/>
          </a:prstGeom>
          <a:noFill/>
          <a:ln w="9525">
            <a:noFill/>
          </a:ln>
        </p:spPr>
        <p:txBody>
          <a:bodyPr wrap="square">
            <a:spAutoFit/>
          </a:bodyPr>
          <a:p>
            <a:r>
              <a:rPr lang="zh-CN" sz="1200">
                <a:ea typeface="宋体" panose="02010600030101010101" pitchFamily="2" charset="-122"/>
              </a:rPr>
              <a:t>打开后进入mysql的bin目录，执行命令：mysqld --initialize --console，如下图所示：</a:t>
            </a:r>
            <a:endParaRPr lang="zh-CN" altLang="en-US" sz="1200">
              <a:ea typeface="宋体" panose="02010600030101010101" pitchFamily="2" charset="-122"/>
            </a:endParaRPr>
          </a:p>
        </p:txBody>
      </p:sp>
      <p:pic>
        <p:nvPicPr>
          <p:cNvPr id="4" name="图片 3" descr="mysql初始化"/>
          <p:cNvPicPr>
            <a:picLocks noChangeAspect="1"/>
          </p:cNvPicPr>
          <p:nvPr/>
        </p:nvPicPr>
        <p:blipFill>
          <a:blip r:embed="rId2"/>
          <a:stretch>
            <a:fillRect/>
          </a:stretch>
        </p:blipFill>
        <p:spPr>
          <a:xfrm>
            <a:off x="6506845" y="2294890"/>
            <a:ext cx="5085080" cy="3086100"/>
          </a:xfrm>
          <a:prstGeom prst="rect">
            <a:avLst/>
          </a:prstGeom>
          <a:noFill/>
          <a:ln w="9525">
            <a:noFill/>
          </a:ln>
        </p:spPr>
      </p:pic>
      <p:sp>
        <p:nvSpPr>
          <p:cNvPr id="5" name="文本框 4"/>
          <p:cNvSpPr txBox="1"/>
          <p:nvPr/>
        </p:nvSpPr>
        <p:spPr>
          <a:xfrm>
            <a:off x="6523355" y="5482590"/>
            <a:ext cx="5068570" cy="645160"/>
          </a:xfrm>
          <a:prstGeom prst="rect">
            <a:avLst/>
          </a:prstGeom>
          <a:noFill/>
          <a:ln w="9525">
            <a:noFill/>
          </a:ln>
        </p:spPr>
        <p:txBody>
          <a:bodyPr wrap="square">
            <a:spAutoFit/>
          </a:bodyPr>
          <a:p>
            <a:pPr indent="266700"/>
            <a:r>
              <a:rPr lang="zh-CN" sz="1200" b="1">
                <a:solidFill>
                  <a:srgbClr val="FF0000"/>
                </a:solidFill>
                <a:ea typeface="宋体" panose="02010600030101010101" pitchFamily="2" charset="-122"/>
              </a:rPr>
              <a:t>注意：</a:t>
            </a:r>
            <a:r>
              <a:rPr lang="en-US" sz="1200">
                <a:latin typeface="宋体" panose="02010600030101010101" pitchFamily="2" charset="-122"/>
              </a:rPr>
              <a:t> [MY-010454] [Server</a:t>
            </a:r>
            <a:r>
              <a:rPr lang="zh-CN" sz="1200">
                <a:ea typeface="宋体" panose="02010600030101010101" pitchFamily="2" charset="-122"/>
              </a:rPr>
              <a:t>]为root@localhost生成临时密码：DyrAJVrck2%K。在没有更改密码前，需要记住这个密码，后续登录需要用到。复制密码先保存起来</a:t>
            </a:r>
            <a:r>
              <a:rPr lang="en-US" sz="1200">
                <a:latin typeface="宋体" panose="02010600030101010101" pitchFamily="2" charset="-122"/>
              </a:rPr>
              <a:t>!</a:t>
            </a:r>
            <a:endParaRPr lang="zh-CN" altLang="en-US" sz="1200"/>
          </a:p>
        </p:txBody>
      </p:sp>
      <p:cxnSp>
        <p:nvCxnSpPr>
          <p:cNvPr id="6" name="直接箭头连接符 5"/>
          <p:cNvCxnSpPr/>
          <p:nvPr/>
        </p:nvCxnSpPr>
        <p:spPr>
          <a:xfrm flipV="1">
            <a:off x="5328920" y="4724400"/>
            <a:ext cx="1148080" cy="975360"/>
          </a:xfrm>
          <a:prstGeom prst="straightConnector1">
            <a:avLst/>
          </a:prstGeom>
          <a:ln>
            <a:headEnd type="none" w="med" len="med"/>
            <a:tailEnd type="arrow" w="med" len="med"/>
          </a:ln>
        </p:spPr>
        <p:style>
          <a:lnRef idx="3">
            <a:schemeClr val="accent2"/>
          </a:lnRef>
          <a:fillRef idx="0">
            <a:schemeClr val="accent2"/>
          </a:fillRef>
          <a:effectRef idx="2">
            <a:schemeClr val="accent2"/>
          </a:effectRef>
          <a:fontRef idx="minor">
            <a:schemeClr val="tx1"/>
          </a:fontRef>
        </p:style>
      </p:cxnSp>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标题 57385"/>
          <p:cNvSpPr>
            <a:spLocks noGrp="1"/>
          </p:cNvSpPr>
          <p:nvPr>
            <p:ph type="title"/>
          </p:nvPr>
        </p:nvSpPr>
        <p:spPr/>
        <p:txBody>
          <a:bodyPr vert="horz" wrap="square" lIns="90000" tIns="46800" rIns="90000" bIns="46800" anchor="ctr"/>
          <a:p>
            <a:pPr marL="609600" indent="-609600"/>
            <a:r>
              <a:rPr lang="zh-CN" altLang="en-US" dirty="0">
                <a:ea typeface="宋体" panose="02010600030101010101" pitchFamily="2" charset="-122"/>
              </a:rPr>
              <a:t>  </a:t>
            </a:r>
            <a:r>
              <a:rPr lang="zh-CN" altLang="en-US" dirty="0">
                <a:sym typeface="Arial" panose="020B0604020202020204" pitchFamily="34" charset="0"/>
              </a:rPr>
              <a:t>8.1.2 MySQL数据库的配置</a:t>
            </a:r>
            <a:endParaRPr lang="zh-CN" altLang="en-US" dirty="0">
              <a:sym typeface="Arial" panose="020B0604020202020204" pitchFamily="34" charset="0"/>
            </a:endParaRPr>
          </a:p>
        </p:txBody>
      </p:sp>
      <p:sp>
        <p:nvSpPr>
          <p:cNvPr id="10243" name="内容占位符 57386"/>
          <p:cNvSpPr>
            <a:spLocks noGrp="1"/>
          </p:cNvSpPr>
          <p:nvPr>
            <p:ph idx="4294967295"/>
          </p:nvPr>
        </p:nvSpPr>
        <p:spPr>
          <a:xfrm>
            <a:off x="1008380" y="897890"/>
            <a:ext cx="10280015" cy="1623060"/>
          </a:xfrm>
        </p:spPr>
        <p:txBody>
          <a:bodyPr vert="horz" wrap="square" lIns="90000" tIns="46800" rIns="90000" bIns="46800" anchor="t"/>
          <a:p>
            <a:pPr indent="0">
              <a:spcBef>
                <a:spcPts val="600"/>
              </a:spcBef>
              <a:buClr>
                <a:srgbClr val="4976D1"/>
              </a:buClr>
              <a:buSzTx/>
              <a:buNone/>
            </a:pPr>
            <a:r>
              <a:rPr dirty="0"/>
              <a:t>3.安装MySQL服务</a:t>
            </a:r>
            <a:endParaRPr dirty="0"/>
          </a:p>
          <a:p>
            <a:pPr indent="0" latinLnBrk="0">
              <a:lnSpc>
                <a:spcPct val="100000"/>
              </a:lnSpc>
              <a:spcBef>
                <a:spcPts val="600"/>
              </a:spcBef>
              <a:buClr>
                <a:srgbClr val="4976D1"/>
              </a:buClr>
              <a:buSzTx/>
              <a:buNone/>
            </a:pPr>
            <a:r>
              <a:rPr dirty="0"/>
              <a:t>安装mysql服务，执行下面的命令：mysqld  --install [服务名]（服务名可以不加，默认为mysql），如图所示。</a:t>
            </a:r>
            <a:r>
              <a:rPr lang="zh-CN" altLang="en-US" dirty="0"/>
              <a:t> </a:t>
            </a:r>
            <a:endParaRPr lang="zh-CN" altLang="en-US" dirty="0"/>
          </a:p>
          <a:p>
            <a:pPr>
              <a:spcBef>
                <a:spcPts val="600"/>
              </a:spcBef>
              <a:buClr>
                <a:srgbClr val="4976D1"/>
              </a:buClr>
              <a:buSzTx/>
            </a:pPr>
            <a:endParaRPr lang="zh-CN" altLang="en-US" dirty="0"/>
          </a:p>
        </p:txBody>
      </p:sp>
      <p:pic>
        <p:nvPicPr>
          <p:cNvPr id="2" name="图片 -2147482582" descr="mysql安装服务"/>
          <p:cNvPicPr>
            <a:picLocks noChangeAspect="1"/>
          </p:cNvPicPr>
          <p:nvPr/>
        </p:nvPicPr>
        <p:blipFill>
          <a:blip r:embed="rId1"/>
          <a:stretch>
            <a:fillRect/>
          </a:stretch>
        </p:blipFill>
        <p:spPr>
          <a:xfrm>
            <a:off x="1275080" y="2060893"/>
            <a:ext cx="4005580" cy="509905"/>
          </a:xfrm>
          <a:prstGeom prst="rect">
            <a:avLst/>
          </a:prstGeom>
          <a:noFill/>
          <a:ln w="9525">
            <a:noFill/>
          </a:ln>
        </p:spPr>
      </p:pic>
      <p:sp>
        <p:nvSpPr>
          <p:cNvPr id="103" name="文本框 102"/>
          <p:cNvSpPr txBox="1"/>
          <p:nvPr/>
        </p:nvSpPr>
        <p:spPr>
          <a:xfrm>
            <a:off x="932815" y="2717165"/>
            <a:ext cx="7740015" cy="368300"/>
          </a:xfrm>
          <a:prstGeom prst="rect">
            <a:avLst/>
          </a:prstGeom>
          <a:noFill/>
          <a:ln w="9525">
            <a:noFill/>
          </a:ln>
        </p:spPr>
        <p:txBody>
          <a:bodyPr wrap="square">
            <a:spAutoFit/>
          </a:bodyPr>
          <a:p>
            <a:pPr indent="266700"/>
            <a:r>
              <a:rPr lang="zh-CN" sz="1800">
                <a:ea typeface="宋体" panose="02010600030101010101" pitchFamily="2" charset="-122"/>
              </a:rPr>
              <a:t>4.启动MySQL服务   通过命令net start mysql启动MySQL的服务:</a:t>
            </a:r>
            <a:endParaRPr lang="zh-CN" altLang="en-US" sz="1800"/>
          </a:p>
        </p:txBody>
      </p:sp>
      <p:pic>
        <p:nvPicPr>
          <p:cNvPr id="3" name="图片 -2147482581" descr="mysql启动服务器"/>
          <p:cNvPicPr>
            <a:picLocks noChangeAspect="1"/>
          </p:cNvPicPr>
          <p:nvPr/>
        </p:nvPicPr>
        <p:blipFill>
          <a:blip r:embed="rId2"/>
          <a:stretch>
            <a:fillRect/>
          </a:stretch>
        </p:blipFill>
        <p:spPr>
          <a:xfrm>
            <a:off x="1329373" y="3202623"/>
            <a:ext cx="3895725" cy="600075"/>
          </a:xfrm>
          <a:prstGeom prst="rect">
            <a:avLst/>
          </a:prstGeom>
          <a:noFill/>
          <a:ln w="9525">
            <a:noFill/>
          </a:ln>
        </p:spPr>
      </p:pic>
      <p:sp>
        <p:nvSpPr>
          <p:cNvPr id="7" name="文本框 6"/>
          <p:cNvSpPr txBox="1"/>
          <p:nvPr/>
        </p:nvSpPr>
        <p:spPr>
          <a:xfrm>
            <a:off x="932815" y="3940175"/>
            <a:ext cx="8763000" cy="922020"/>
          </a:xfrm>
          <a:prstGeom prst="rect">
            <a:avLst/>
          </a:prstGeom>
          <a:noFill/>
          <a:ln w="9525">
            <a:noFill/>
          </a:ln>
        </p:spPr>
        <p:txBody>
          <a:bodyPr wrap="square">
            <a:spAutoFit/>
          </a:bodyPr>
          <a:p>
            <a:pPr indent="266700"/>
            <a:r>
              <a:rPr lang="zh-CN" sz="1800">
                <a:ea typeface="宋体" panose="02010600030101010101" pitchFamily="2" charset="-122"/>
              </a:rPr>
              <a:t>5.连接MySQL,修改密码。      </a:t>
            </a:r>
            <a:r>
              <a:rPr lang="zh-CN" sz="1800" b="1">
                <a:ea typeface="宋体" panose="02010600030101010101" pitchFamily="2" charset="-122"/>
              </a:rPr>
              <a:t>在mysql的bin目录下，进行数据库连接，输入命令：mysql -u root -p，回车后输入刚才生成的临时密码：DyrAJVrck2%K，回车，如下所示：</a:t>
            </a:r>
            <a:endParaRPr lang="zh-CN" altLang="en-US" sz="1800" b="1"/>
          </a:p>
        </p:txBody>
      </p:sp>
      <p:pic>
        <p:nvPicPr>
          <p:cNvPr id="4" name="图片 -2147482579" descr="登录"/>
          <p:cNvPicPr>
            <a:picLocks noChangeAspect="1"/>
          </p:cNvPicPr>
          <p:nvPr/>
        </p:nvPicPr>
        <p:blipFill>
          <a:blip r:embed="rId3"/>
          <a:stretch>
            <a:fillRect/>
          </a:stretch>
        </p:blipFill>
        <p:spPr>
          <a:xfrm>
            <a:off x="1329690" y="4862195"/>
            <a:ext cx="4074795" cy="1512570"/>
          </a:xfrm>
          <a:prstGeom prst="rect">
            <a:avLst/>
          </a:prstGeom>
          <a:noFill/>
          <a:ln w="9525">
            <a:noFill/>
          </a:ln>
        </p:spPr>
      </p:pic>
      <p:sp>
        <p:nvSpPr>
          <p:cNvPr id="8" name="文本框 7"/>
          <p:cNvSpPr txBox="1"/>
          <p:nvPr/>
        </p:nvSpPr>
        <p:spPr>
          <a:xfrm>
            <a:off x="6314440" y="4973320"/>
            <a:ext cx="5405755" cy="460375"/>
          </a:xfrm>
          <a:prstGeom prst="rect">
            <a:avLst/>
          </a:prstGeom>
          <a:noFill/>
          <a:ln w="9525">
            <a:noFill/>
          </a:ln>
        </p:spPr>
        <p:txBody>
          <a:bodyPr wrap="square">
            <a:spAutoFit/>
          </a:bodyPr>
          <a:p>
            <a:pPr indent="266700"/>
            <a:r>
              <a:rPr lang="zh-CN" sz="1200" b="1">
                <a:ea typeface="宋体" panose="02010600030101010101" pitchFamily="2" charset="-122"/>
              </a:rPr>
              <a:t>有了mysql&gt; 的时候,就可以修改密码了，输入命令：</a:t>
            </a:r>
            <a:r>
              <a:rPr lang="en-US" sz="1200" b="1">
                <a:latin typeface="宋体" panose="02010600030101010101" pitchFamily="2" charset="-122"/>
              </a:rPr>
              <a:t>ALTER USER ‘root’@’localhost’INDETIFIED BY ‘</a:t>
            </a:r>
            <a:r>
              <a:rPr lang="zh-CN" sz="1200" b="1">
                <a:ea typeface="宋体" panose="02010600030101010101" pitchFamily="2" charset="-122"/>
              </a:rPr>
              <a:t>新密码‘；</a:t>
            </a:r>
            <a:endParaRPr lang="zh-CN" altLang="en-US" sz="1200" b="1"/>
          </a:p>
        </p:txBody>
      </p:sp>
      <p:pic>
        <p:nvPicPr>
          <p:cNvPr id="5" name="图片 -2147482578" descr="修改密码"/>
          <p:cNvPicPr>
            <a:picLocks noChangeAspect="1"/>
          </p:cNvPicPr>
          <p:nvPr/>
        </p:nvPicPr>
        <p:blipFill>
          <a:blip r:embed="rId4"/>
          <a:stretch>
            <a:fillRect/>
          </a:stretch>
        </p:blipFill>
        <p:spPr>
          <a:xfrm>
            <a:off x="6314440" y="5499100"/>
            <a:ext cx="4648200" cy="438150"/>
          </a:xfrm>
          <a:prstGeom prst="rect">
            <a:avLst/>
          </a:prstGeom>
          <a:noFill/>
          <a:ln w="9525">
            <a:noFill/>
          </a:ln>
        </p:spPr>
      </p:pic>
      <p:sp>
        <p:nvSpPr>
          <p:cNvPr id="9" name="文本框 8"/>
          <p:cNvSpPr txBox="1"/>
          <p:nvPr/>
        </p:nvSpPr>
        <p:spPr>
          <a:xfrm>
            <a:off x="6067425" y="6036310"/>
            <a:ext cx="5405755" cy="275590"/>
          </a:xfrm>
          <a:prstGeom prst="rect">
            <a:avLst/>
          </a:prstGeom>
          <a:noFill/>
          <a:ln w="9525">
            <a:noFill/>
          </a:ln>
        </p:spPr>
        <p:txBody>
          <a:bodyPr wrap="square">
            <a:spAutoFit/>
          </a:bodyPr>
          <a:p>
            <a:pPr indent="266700"/>
            <a:r>
              <a:rPr lang="zh-CN" sz="1050">
                <a:solidFill>
                  <a:srgbClr val="FF0000"/>
                </a:solidFill>
                <a:ea typeface="宋体" panose="02010600030101010101" pitchFamily="2" charset="-122"/>
              </a:rPr>
              <a:t>以后登录连接MySQL，密码就是新密码了。</a:t>
            </a:r>
            <a:r>
              <a:rPr lang="zh-CN" sz="1200">
                <a:solidFill>
                  <a:srgbClr val="FF0000"/>
                </a:solidFill>
                <a:ea typeface="宋体" panose="02010600030101010101" pitchFamily="2" charset="-122"/>
              </a:rPr>
              <a:t>到这里</a:t>
            </a:r>
            <a:r>
              <a:rPr lang="zh-CN" sz="1050">
                <a:solidFill>
                  <a:srgbClr val="FF0000"/>
                </a:solidFill>
                <a:ea typeface="宋体" panose="02010600030101010101" pitchFamily="2" charset="-122"/>
              </a:rPr>
              <a:t>，MySQL数据库就配置完成了。</a:t>
            </a:r>
            <a:r>
              <a:rPr lang="en-US" sz="1200">
                <a:latin typeface="宋体" panose="02010600030101010101" pitchFamily="2" charset="-122"/>
              </a:rPr>
              <a:t> </a:t>
            </a:r>
            <a:endParaRPr lang="zh-CN" altLang="en-US"/>
          </a:p>
        </p:txBody>
      </p:sp>
      <p:cxnSp>
        <p:nvCxnSpPr>
          <p:cNvPr id="6" name="直接箭头连接符 5"/>
          <p:cNvCxnSpPr/>
          <p:nvPr/>
        </p:nvCxnSpPr>
        <p:spPr>
          <a:xfrm flipV="1">
            <a:off x="5477510" y="5181600"/>
            <a:ext cx="770890" cy="310515"/>
          </a:xfrm>
          <a:prstGeom prst="straightConnector1">
            <a:avLst/>
          </a:prstGeom>
          <a:ln>
            <a:headEnd type="none" w="med" len="med"/>
            <a:tailEnd type="arrow" w="med" len="med"/>
          </a:ln>
        </p:spPr>
        <p:style>
          <a:lnRef idx="2">
            <a:schemeClr val="accent1"/>
          </a:lnRef>
          <a:fillRef idx="0">
            <a:schemeClr val="accent1"/>
          </a:fillRef>
          <a:effectRef idx="1">
            <a:schemeClr val="accent1"/>
          </a:effectRef>
          <a:fontRef idx="minor">
            <a:schemeClr val="tx1"/>
          </a:fontRef>
        </p:style>
      </p:cxnSp>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7" name="标题 57385"/>
          <p:cNvSpPr>
            <a:spLocks noGrp="1"/>
          </p:cNvSpPr>
          <p:nvPr>
            <p:ph type="title"/>
          </p:nvPr>
        </p:nvSpPr>
        <p:spPr/>
        <p:txBody>
          <a:bodyPr vert="horz" wrap="square" lIns="90000" tIns="46800" rIns="90000" bIns="46800" anchor="ctr"/>
          <a:p>
            <a:pPr marL="609600" indent="-609600"/>
            <a:r>
              <a:rPr lang="zh-CN" altLang="en-US" dirty="0">
                <a:ea typeface="宋体" panose="02010600030101010101" pitchFamily="2" charset="-122"/>
              </a:rPr>
              <a:t>  </a:t>
            </a:r>
            <a:r>
              <a:rPr lang="zh-CN" altLang="en-US" dirty="0">
                <a:sym typeface="Arial" panose="020B0604020202020204" pitchFamily="34" charset="0"/>
              </a:rPr>
              <a:t>8.1.3 MySQL的常用命令</a:t>
            </a:r>
            <a:endParaRPr lang="zh-CN" altLang="en-US" dirty="0">
              <a:sym typeface="Arial" panose="020B0604020202020204" pitchFamily="34" charset="0"/>
            </a:endParaRPr>
          </a:p>
        </p:txBody>
      </p:sp>
      <p:sp>
        <p:nvSpPr>
          <p:cNvPr id="100" name="文本框 99"/>
          <p:cNvSpPr txBox="1"/>
          <p:nvPr/>
        </p:nvSpPr>
        <p:spPr>
          <a:xfrm>
            <a:off x="995045" y="1155700"/>
            <a:ext cx="10083800" cy="1383665"/>
          </a:xfrm>
          <a:prstGeom prst="rect">
            <a:avLst/>
          </a:prstGeom>
          <a:noFill/>
          <a:ln w="9525">
            <a:noFill/>
          </a:ln>
        </p:spPr>
        <p:txBody>
          <a:bodyPr wrap="square">
            <a:spAutoFit/>
          </a:bodyPr>
          <a:p>
            <a:pPr>
              <a:lnSpc>
                <a:spcPct val="150000"/>
              </a:lnSpc>
            </a:pPr>
            <a:r>
              <a:rPr lang="zh-CN" sz="2800" b="1">
                <a:ea typeface="宋体" panose="02010600030101010101" pitchFamily="2" charset="-122"/>
              </a:rPr>
              <a:t>数据库系统的常用命令很多，这里只简单介绍以下三类：</a:t>
            </a:r>
            <a:endParaRPr lang="zh-CN" sz="2800" b="1">
              <a:ea typeface="宋体" panose="02010600030101010101" pitchFamily="2" charset="-122"/>
            </a:endParaRPr>
          </a:p>
          <a:p>
            <a:pPr>
              <a:lnSpc>
                <a:spcPct val="150000"/>
              </a:lnSpc>
            </a:pPr>
            <a:r>
              <a:rPr lang="zh-CN" sz="2800" b="1">
                <a:solidFill>
                  <a:srgbClr val="FF0000"/>
                </a:solidFill>
                <a:ea typeface="宋体" panose="02010600030101010101" pitchFamily="2" charset="-122"/>
              </a:rPr>
              <a:t>启动与退出、库操作、表操作。</a:t>
            </a:r>
            <a:endParaRPr lang="zh-CN" altLang="en-US" sz="2800" b="1">
              <a:solidFill>
                <a:srgbClr val="FF0000"/>
              </a:solidFill>
              <a:ea typeface="宋体" panose="02010600030101010101" pitchFamily="2" charset="-122"/>
            </a:endParaRPr>
          </a:p>
        </p:txBody>
      </p:sp>
      <p:sp>
        <p:nvSpPr>
          <p:cNvPr id="2" name="文本框 1"/>
          <p:cNvSpPr txBox="1"/>
          <p:nvPr/>
        </p:nvSpPr>
        <p:spPr>
          <a:xfrm>
            <a:off x="995045" y="2974340"/>
            <a:ext cx="9352280" cy="1799590"/>
          </a:xfrm>
          <a:prstGeom prst="rect">
            <a:avLst/>
          </a:prstGeom>
          <a:noFill/>
          <a:ln w="9525">
            <a:noFill/>
          </a:ln>
        </p:spPr>
        <p:txBody>
          <a:bodyPr wrap="square">
            <a:spAutoFit/>
          </a:bodyPr>
          <a:p>
            <a:pPr>
              <a:lnSpc>
                <a:spcPct val="150000"/>
              </a:lnSpc>
            </a:pPr>
            <a:r>
              <a:rPr lang="en-US" sz="2000" b="1">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sz="2000" b="1">
                <a:solidFill>
                  <a:schemeClr val="tx1"/>
                </a:solidFill>
                <a:latin typeface="宋体" panose="02010600030101010101" pitchFamily="2" charset="-122"/>
                <a:ea typeface="宋体" panose="02010600030101010101" pitchFamily="2" charset="-122"/>
                <a:cs typeface="宋体" panose="02010600030101010101" pitchFamily="2" charset="-122"/>
              </a:rPr>
              <a:t>启动与退出</a:t>
            </a:r>
            <a:endParaRPr lang="zh-CN"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lang="zh-CN" sz="1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sz="180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sz="1800">
                <a:solidFill>
                  <a:schemeClr val="tx1"/>
                </a:solidFill>
                <a:latin typeface="宋体" panose="02010600030101010101" pitchFamily="2" charset="-122"/>
                <a:ea typeface="宋体" panose="02010600030101010101" pitchFamily="2" charset="-122"/>
                <a:cs typeface="宋体" panose="02010600030101010101" pitchFamily="2" charset="-122"/>
              </a:rPr>
              <a:t>）启动：打开</a:t>
            </a:r>
            <a:r>
              <a:rPr lang="en-US" sz="1800">
                <a:solidFill>
                  <a:schemeClr val="tx1"/>
                </a:solidFill>
                <a:latin typeface="宋体" panose="02010600030101010101" pitchFamily="2" charset="-122"/>
                <a:ea typeface="宋体" panose="02010600030101010101" pitchFamily="2" charset="-122"/>
                <a:cs typeface="宋体" panose="02010600030101010101" pitchFamily="2" charset="-122"/>
              </a:rPr>
              <a:t>CMD</a:t>
            </a:r>
            <a:r>
              <a:rPr lang="zh-CN" sz="1800">
                <a:solidFill>
                  <a:schemeClr val="tx1"/>
                </a:solidFill>
                <a:latin typeface="宋体" panose="02010600030101010101" pitchFamily="2" charset="-122"/>
                <a:ea typeface="宋体" panose="02010600030101010101" pitchFamily="2" charset="-122"/>
                <a:cs typeface="宋体" panose="02010600030101010101" pitchFamily="2" charset="-122"/>
              </a:rPr>
              <a:t>，进入</a:t>
            </a:r>
            <a:r>
              <a:rPr lang="en-US" sz="1800">
                <a:solidFill>
                  <a:schemeClr val="tx1"/>
                </a:solidFill>
                <a:latin typeface="宋体" panose="02010600030101010101" pitchFamily="2" charset="-122"/>
                <a:ea typeface="宋体" panose="02010600030101010101" pitchFamily="2" charset="-122"/>
                <a:cs typeface="宋体" panose="02010600030101010101" pitchFamily="2" charset="-122"/>
              </a:rPr>
              <a:t>MySQL</a:t>
            </a:r>
            <a:r>
              <a:rPr lang="zh-CN" sz="1800">
                <a:solidFill>
                  <a:schemeClr val="tx1"/>
                </a:solidFill>
                <a:latin typeface="宋体" panose="02010600030101010101" pitchFamily="2" charset="-122"/>
                <a:ea typeface="宋体" panose="02010600030101010101" pitchFamily="2" charset="-122"/>
                <a:cs typeface="宋体" panose="02010600030101010101" pitchFamily="2" charset="-122"/>
              </a:rPr>
              <a:t>的</a:t>
            </a:r>
            <a:r>
              <a:rPr lang="en-US" sz="1800">
                <a:solidFill>
                  <a:schemeClr val="tx1"/>
                </a:solidFill>
                <a:latin typeface="宋体" panose="02010600030101010101" pitchFamily="2" charset="-122"/>
                <a:ea typeface="宋体" panose="02010600030101010101" pitchFamily="2" charset="-122"/>
                <a:cs typeface="宋体" panose="02010600030101010101" pitchFamily="2" charset="-122"/>
              </a:rPr>
              <a:t>bin</a:t>
            </a:r>
            <a:r>
              <a:rPr lang="zh-CN" sz="1800">
                <a:solidFill>
                  <a:schemeClr val="tx1"/>
                </a:solidFill>
                <a:latin typeface="宋体" panose="02010600030101010101" pitchFamily="2" charset="-122"/>
                <a:ea typeface="宋体" panose="02010600030101010101" pitchFamily="2" charset="-122"/>
                <a:cs typeface="宋体" panose="02010600030101010101" pitchFamily="2" charset="-122"/>
              </a:rPr>
              <a:t>目录，输入命令：mysql -u root -p，回车后输入上面自己修改的新密码：</a:t>
            </a:r>
            <a:r>
              <a:rPr lang="en-US" sz="1800">
                <a:solidFill>
                  <a:schemeClr val="tx1"/>
                </a:solidFill>
                <a:latin typeface="宋体" panose="02010600030101010101" pitchFamily="2" charset="-122"/>
                <a:ea typeface="宋体" panose="02010600030101010101" pitchFamily="2" charset="-122"/>
                <a:cs typeface="宋体" panose="02010600030101010101" pitchFamily="2" charset="-122"/>
              </a:rPr>
              <a:t>123456</a:t>
            </a:r>
            <a:r>
              <a:rPr lang="zh-CN" sz="1800">
                <a:solidFill>
                  <a:schemeClr val="tx1"/>
                </a:solidFill>
                <a:latin typeface="宋体" panose="02010600030101010101" pitchFamily="2" charset="-122"/>
                <a:ea typeface="宋体" panose="02010600030101010101" pitchFamily="2" charset="-122"/>
                <a:cs typeface="宋体" panose="02010600030101010101" pitchFamily="2" charset="-122"/>
              </a:rPr>
              <a:t>，回车，即启动了</a:t>
            </a:r>
            <a:r>
              <a:rPr lang="en-US" sz="1800">
                <a:solidFill>
                  <a:schemeClr val="tx1"/>
                </a:solidFill>
                <a:latin typeface="宋体" panose="02010600030101010101" pitchFamily="2" charset="-122"/>
                <a:ea typeface="宋体" panose="02010600030101010101" pitchFamily="2" charset="-122"/>
                <a:cs typeface="宋体" panose="02010600030101010101" pitchFamily="2" charset="-122"/>
              </a:rPr>
              <a:t>MySQL</a:t>
            </a:r>
            <a:r>
              <a:rPr lang="zh-CN" sz="1800">
                <a:solidFill>
                  <a:schemeClr val="tx1"/>
                </a:solidFill>
                <a:latin typeface="宋体" panose="02010600030101010101" pitchFamily="2" charset="-122"/>
                <a:ea typeface="宋体" panose="02010600030101010101" pitchFamily="2" charset="-122"/>
                <a:cs typeface="宋体" panose="02010600030101010101" pitchFamily="2" charset="-122"/>
              </a:rPr>
              <a:t>。此时的提示符是：</a:t>
            </a:r>
            <a:r>
              <a:rPr lang="en-US" sz="1800">
                <a:solidFill>
                  <a:schemeClr val="tx1"/>
                </a:solidFill>
                <a:latin typeface="宋体" panose="02010600030101010101" pitchFamily="2" charset="-122"/>
                <a:ea typeface="宋体" panose="02010600030101010101" pitchFamily="2" charset="-122"/>
                <a:cs typeface="宋体" panose="02010600030101010101" pitchFamily="2" charset="-122"/>
              </a:rPr>
              <a:t>mysql&gt;    </a:t>
            </a:r>
            <a:endParaRPr lang="en-US" sz="18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lang="zh-CN" sz="1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sz="18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zh-CN" sz="1800">
                <a:solidFill>
                  <a:schemeClr val="tx1"/>
                </a:solidFill>
                <a:latin typeface="宋体" panose="02010600030101010101" pitchFamily="2" charset="-122"/>
                <a:ea typeface="宋体" panose="02010600030101010101" pitchFamily="2" charset="-122"/>
                <a:cs typeface="宋体" panose="02010600030101010101" pitchFamily="2" charset="-122"/>
              </a:rPr>
              <a:t>）退出：在</a:t>
            </a:r>
            <a:r>
              <a:rPr lang="en-US" sz="1800">
                <a:solidFill>
                  <a:schemeClr val="tx1"/>
                </a:solidFill>
                <a:latin typeface="宋体" panose="02010600030101010101" pitchFamily="2" charset="-122"/>
                <a:ea typeface="宋体" panose="02010600030101010101" pitchFamily="2" charset="-122"/>
                <a:cs typeface="宋体" panose="02010600030101010101" pitchFamily="2" charset="-122"/>
              </a:rPr>
              <a:t>mysql&gt;</a:t>
            </a:r>
            <a:r>
              <a:rPr lang="zh-CN" sz="1800">
                <a:solidFill>
                  <a:schemeClr val="tx1"/>
                </a:solidFill>
                <a:latin typeface="宋体" panose="02010600030101010101" pitchFamily="2" charset="-122"/>
                <a:ea typeface="宋体" panose="02010600030101010101" pitchFamily="2" charset="-122"/>
                <a:cs typeface="宋体" panose="02010600030101010101" pitchFamily="2" charset="-122"/>
              </a:rPr>
              <a:t>后输入：quit或exit。</a:t>
            </a:r>
            <a:endParaRPr lang="zh-CN" altLang="en-US" sz="18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slow"/>
  <p:timing>
    <p:tnLst>
      <p:par>
        <p:cTn id="1" dur="indefinite" restart="never" nodeType="tmRoot"/>
      </p:par>
    </p:tnLst>
  </p:timing>
</p:sld>
</file>

<file path=ppt/tags/tag1.xml><?xml version="1.0" encoding="utf-8"?>
<p:tagLst xmlns:p="http://schemas.openxmlformats.org/presentationml/2006/main">
  <p:tag name="KSO_WM_UNIT_TABLE_BEAUTIFY" val="smartTable{cd6b83ee-2bc3-4a5d-b732-86de7f5f9a32}"/>
</p:tagLst>
</file>

<file path=ppt/tags/tag2.xml><?xml version="1.0" encoding="utf-8"?>
<p:tagLst xmlns:p="http://schemas.openxmlformats.org/presentationml/2006/main">
  <p:tag name="KSO_WM_UNIT_TABLE_BEAUTIFY" val="smartTable{b51260d4-4566-4d9d-845a-7f772a711f3a}"/>
</p:tagLst>
</file>

<file path=ppt/tags/tag3.xml><?xml version="1.0" encoding="utf-8"?>
<p:tagLst xmlns:p="http://schemas.openxmlformats.org/presentationml/2006/main">
  <p:tag name="KSO_WM_UNIT_TABLE_BEAUTIFY" val="smartTable{101138ff-a5d4-4a43-af18-92dd6f9194ec}"/>
</p:tagLst>
</file>

<file path=ppt/tags/tag4.xml><?xml version="1.0" encoding="utf-8"?>
<p:tagLst xmlns:p="http://schemas.openxmlformats.org/presentationml/2006/main">
  <p:tag name="KSO_WM_UNIT_TABLE_BEAUTIFY" val="smartTable{ba436b98-3454-4ef3-ac8e-fb4355e6c338}"/>
</p:tagLst>
</file>

<file path=ppt/theme/theme1.xml><?xml version="1.0" encoding="utf-8"?>
<a:theme xmlns:a="http://schemas.openxmlformats.org/drawingml/2006/main" name="1_标题页">
  <a:themeElements>
    <a:clrScheme name="Forms_Intro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Forms_Intro">
      <a:majorFont>
        <a:latin typeface="Tahoma"/>
        <a:ea typeface=""/>
        <a:cs typeface="Arial"/>
      </a:majorFont>
      <a:minorFont>
        <a:latin typeface="Tahom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triangle" w="med" len="med"/>
        </a:ln>
      </a:spPr>
      <a:bodyPr vert="horz" wrap="square" lIns="90000" tIns="46800" rIns="90000" bIns="46800" numCol="1" anchor="t" anchorCtr="0" compatLnSpc="1"/>
      <a:lstStyle>
        <a:defPPr marL="457200" marR="0" indent="-227330" algn="l" defTabSz="449580" rtl="0" eaLnBrk="1" fontAlgn="base" latinLnBrk="0" hangingPunct="1">
          <a:lnSpc>
            <a:spcPct val="100000"/>
          </a:lnSpc>
          <a:spcBef>
            <a:spcPts val="350"/>
          </a:spcBef>
          <a:spcAft>
            <a:spcPts val="340"/>
          </a:spcAft>
          <a:buClr>
            <a:srgbClr val="486AC1"/>
          </a:buClr>
          <a:buSzPct val="100000"/>
          <a:buFont typeface="Arial" panose="020B0604020202020204" pitchFamily="34" charset="0"/>
          <a:buNone/>
          <a:tabLst>
            <a:tab pos="447675" algn="l"/>
            <a:tab pos="896620" algn="l"/>
            <a:tab pos="1346200" algn="l"/>
            <a:tab pos="1795145" algn="l"/>
            <a:tab pos="2244725" algn="l"/>
            <a:tab pos="2693670" algn="l"/>
            <a:tab pos="3143250" algn="l"/>
            <a:tab pos="3592195" algn="l"/>
            <a:tab pos="4041775" algn="l"/>
            <a:tab pos="4490720" algn="l"/>
            <a:tab pos="4940300" algn="l"/>
            <a:tab pos="5389245" algn="l"/>
            <a:tab pos="5838825" algn="l"/>
            <a:tab pos="6287770" algn="l"/>
            <a:tab pos="6737350" algn="l"/>
            <a:tab pos="7186295" algn="l"/>
            <a:tab pos="7635875" algn="l"/>
            <a:tab pos="8084820" algn="l"/>
            <a:tab pos="8534400" algn="l"/>
            <a:tab pos="8983345" algn="l"/>
          </a:tabLst>
          <a:defRPr kumimoji="0" lang="en-US" sz="1800" b="0" i="0" u="none" strike="noStrike" cap="none" normalizeH="0" baseline="0" smtClean="0">
            <a:ln>
              <a:noFill/>
            </a:ln>
            <a:solidFill>
              <a:schemeClr val="tx1"/>
            </a:solidFill>
            <a:effectLst/>
            <a:latin typeface="Tahoma" panose="020B0604030504040204" pitchFamily="34" charset="0"/>
            <a:cs typeface="Arial" panose="020B0604020202020204" pitchFamily="34" charset="0"/>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triangle" w="med" len="med"/>
        </a:ln>
      </a:spPr>
      <a:bodyPr vert="horz" wrap="square" lIns="90000" tIns="46800" rIns="90000" bIns="46800" numCol="1" anchor="t" anchorCtr="0" compatLnSpc="1"/>
      <a:lstStyle>
        <a:defPPr marL="457200" marR="0" indent="-227330" algn="l" defTabSz="449580" rtl="0" eaLnBrk="1" fontAlgn="base" latinLnBrk="0" hangingPunct="1">
          <a:lnSpc>
            <a:spcPct val="100000"/>
          </a:lnSpc>
          <a:spcBef>
            <a:spcPts val="350"/>
          </a:spcBef>
          <a:spcAft>
            <a:spcPts val="340"/>
          </a:spcAft>
          <a:buClr>
            <a:srgbClr val="486AC1"/>
          </a:buClr>
          <a:buSzPct val="100000"/>
          <a:buFont typeface="Arial" panose="020B0604020202020204" pitchFamily="34" charset="0"/>
          <a:buNone/>
          <a:tabLst>
            <a:tab pos="447675" algn="l"/>
            <a:tab pos="896620" algn="l"/>
            <a:tab pos="1346200" algn="l"/>
            <a:tab pos="1795145" algn="l"/>
            <a:tab pos="2244725" algn="l"/>
            <a:tab pos="2693670" algn="l"/>
            <a:tab pos="3143250" algn="l"/>
            <a:tab pos="3592195" algn="l"/>
            <a:tab pos="4041775" algn="l"/>
            <a:tab pos="4490720" algn="l"/>
            <a:tab pos="4940300" algn="l"/>
            <a:tab pos="5389245" algn="l"/>
            <a:tab pos="5838825" algn="l"/>
            <a:tab pos="6287770" algn="l"/>
            <a:tab pos="6737350" algn="l"/>
            <a:tab pos="7186295" algn="l"/>
            <a:tab pos="7635875" algn="l"/>
            <a:tab pos="8084820" algn="l"/>
            <a:tab pos="8534400" algn="l"/>
            <a:tab pos="8983345" algn="l"/>
          </a:tabLst>
          <a:defRPr kumimoji="0" lang="en-US" sz="1800" b="0" i="0" u="none" strike="noStrike" cap="none" normalizeH="0" baseline="0" smtClean="0">
            <a:ln>
              <a:noFill/>
            </a:ln>
            <a:solidFill>
              <a:schemeClr val="tx1"/>
            </a:solidFill>
            <a:effectLst/>
            <a:latin typeface="Tahoma" panose="020B0604030504040204" pitchFamily="34" charset="0"/>
            <a:cs typeface="Arial" panose="020B0604020202020204" pitchFamily="34" charset="0"/>
          </a:defRPr>
        </a:defPPr>
      </a:lstStyle>
    </a:lnDef>
  </a:objectDefaults>
  <a:extraClrSchemeLst>
    <a:extraClrScheme>
      <a:clrScheme name="Forms_Intro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Forms_Intro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Forms_Intro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Forms_Intro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Forms_Intro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Forms_Intro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Forms_Intro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5_内容页">
  <a:themeElements>
    <a:clrScheme name="KD_2007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KD_2007">
      <a:majorFont>
        <a:latin typeface="Tahoma"/>
        <a:ea typeface=""/>
        <a:cs typeface="Arial"/>
      </a:majorFont>
      <a:minorFont>
        <a:latin typeface="Tahom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triangle" w="med" len="med"/>
        </a:ln>
      </a:spPr>
      <a:bodyPr vert="horz" wrap="square" lIns="90000" tIns="46800" rIns="90000" bIns="46800" numCol="1" anchor="t" anchorCtr="0" compatLnSpc="1"/>
      <a:lstStyle>
        <a:defPPr marL="457200" marR="0" indent="-227330" algn="l" defTabSz="449580" rtl="0" eaLnBrk="1" fontAlgn="base" latinLnBrk="0" hangingPunct="1">
          <a:lnSpc>
            <a:spcPct val="100000"/>
          </a:lnSpc>
          <a:spcBef>
            <a:spcPts val="350"/>
          </a:spcBef>
          <a:spcAft>
            <a:spcPts val="340"/>
          </a:spcAft>
          <a:buClr>
            <a:srgbClr val="486AC1"/>
          </a:buClr>
          <a:buSzPct val="100000"/>
          <a:buFont typeface="Arial" panose="020B0604020202020204" pitchFamily="34" charset="0"/>
          <a:buNone/>
          <a:tabLst>
            <a:tab pos="447675" algn="l"/>
            <a:tab pos="896620" algn="l"/>
            <a:tab pos="1346200" algn="l"/>
            <a:tab pos="1795145" algn="l"/>
            <a:tab pos="2244725" algn="l"/>
            <a:tab pos="2693670" algn="l"/>
            <a:tab pos="3143250" algn="l"/>
            <a:tab pos="3592195" algn="l"/>
            <a:tab pos="4041775" algn="l"/>
            <a:tab pos="4490720" algn="l"/>
            <a:tab pos="4940300" algn="l"/>
            <a:tab pos="5389245" algn="l"/>
            <a:tab pos="5838825" algn="l"/>
            <a:tab pos="6287770" algn="l"/>
            <a:tab pos="6737350" algn="l"/>
            <a:tab pos="7186295" algn="l"/>
            <a:tab pos="7635875" algn="l"/>
            <a:tab pos="8084820" algn="l"/>
            <a:tab pos="8534400" algn="l"/>
            <a:tab pos="8983345" algn="l"/>
          </a:tabLst>
          <a:defRPr kumimoji="0" lang="en-US" sz="1800" b="0" i="0" u="none" strike="noStrike" cap="none" normalizeH="0" baseline="0" smtClean="0">
            <a:ln>
              <a:noFill/>
            </a:ln>
            <a:solidFill>
              <a:schemeClr val="tx1"/>
            </a:solidFill>
            <a:effectLst/>
            <a:latin typeface="Tahoma" panose="020B0604030504040204" pitchFamily="34" charset="0"/>
            <a:cs typeface="Arial" panose="020B0604020202020204" pitchFamily="34" charset="0"/>
          </a:defRPr>
        </a:defPPr>
      </a:lstStyle>
    </a:spDef>
    <a:lnDef>
      <a:spPr bwMode="auto">
        <a:noFill/>
        <a:ln w="9525" cap="flat" cmpd="sng" algn="ctr">
          <a:solidFill>
            <a:schemeClr val="tx1"/>
          </a:solidFill>
          <a:prstDash val="solid"/>
          <a:round/>
          <a:headEnd type="none" w="med" len="med"/>
          <a:tailEnd type="triangle" w="med" len="med"/>
        </a:ln>
      </a:spPr>
      <a:bodyPr/>
      <a:lstStyle/>
    </a:lnDef>
  </a:objectDefaults>
  <a:extraClrSchemeLst>
    <a:extraClrScheme>
      <a:clrScheme name="KD_2007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KD_2007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KD_2007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KD_2007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KD_2007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KD_2007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KD_2007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内容页">
  <a:themeElements>
    <a:clrScheme name="KD_2007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KD_2007">
      <a:majorFont>
        <a:latin typeface="Tahoma"/>
        <a:ea typeface=""/>
        <a:cs typeface="Arial"/>
      </a:majorFont>
      <a:minorFont>
        <a:latin typeface="Tahom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triangle" w="med" len="med"/>
        </a:ln>
      </a:spPr>
      <a:bodyPr vert="horz" wrap="square" lIns="90000" tIns="46800" rIns="90000" bIns="46800" numCol="1" anchor="t" anchorCtr="0" compatLnSpc="1"/>
      <a:lstStyle>
        <a:defPPr marL="457200" marR="0" indent="-227330" algn="l" defTabSz="449580" rtl="0" eaLnBrk="1" fontAlgn="base" latinLnBrk="0" hangingPunct="1">
          <a:lnSpc>
            <a:spcPct val="100000"/>
          </a:lnSpc>
          <a:spcBef>
            <a:spcPts val="350"/>
          </a:spcBef>
          <a:spcAft>
            <a:spcPts val="340"/>
          </a:spcAft>
          <a:buClr>
            <a:srgbClr val="486AC1"/>
          </a:buClr>
          <a:buSzPct val="100000"/>
          <a:buFont typeface="Arial" panose="020B0604020202020204" pitchFamily="34" charset="0"/>
          <a:buNone/>
          <a:tabLst>
            <a:tab pos="447675" algn="l"/>
            <a:tab pos="896620" algn="l"/>
            <a:tab pos="1346200" algn="l"/>
            <a:tab pos="1795145" algn="l"/>
            <a:tab pos="2244725" algn="l"/>
            <a:tab pos="2693670" algn="l"/>
            <a:tab pos="3143250" algn="l"/>
            <a:tab pos="3592195" algn="l"/>
            <a:tab pos="4041775" algn="l"/>
            <a:tab pos="4490720" algn="l"/>
            <a:tab pos="4940300" algn="l"/>
            <a:tab pos="5389245" algn="l"/>
            <a:tab pos="5838825" algn="l"/>
            <a:tab pos="6287770" algn="l"/>
            <a:tab pos="6737350" algn="l"/>
            <a:tab pos="7186295" algn="l"/>
            <a:tab pos="7635875" algn="l"/>
            <a:tab pos="8084820" algn="l"/>
            <a:tab pos="8534400" algn="l"/>
            <a:tab pos="8983345" algn="l"/>
          </a:tabLst>
          <a:defRPr kumimoji="0" lang="en-US" sz="1800" b="0" i="0" u="none" strike="noStrike" cap="none" normalizeH="0" baseline="0" smtClean="0">
            <a:ln>
              <a:noFill/>
            </a:ln>
            <a:solidFill>
              <a:schemeClr val="tx1"/>
            </a:solidFill>
            <a:effectLst/>
            <a:latin typeface="Tahoma" panose="020B0604030504040204" pitchFamily="34" charset="0"/>
            <a:cs typeface="Arial" panose="020B0604020202020204" pitchFamily="34" charset="0"/>
          </a:defRPr>
        </a:defPPr>
      </a:lstStyle>
    </a:spDef>
    <a:lnDef>
      <a:spPr bwMode="auto">
        <a:noFill/>
        <a:ln w="9525" cap="flat" cmpd="sng" algn="ctr">
          <a:solidFill>
            <a:schemeClr val="tx1"/>
          </a:solidFill>
          <a:prstDash val="solid"/>
          <a:round/>
          <a:headEnd type="none" w="med" len="med"/>
          <a:tailEnd type="triangle" w="med" len="med"/>
        </a:ln>
      </a:spPr>
      <a:bodyPr/>
      <a:lstStyle/>
    </a:lnDef>
  </a:objectDefaults>
  <a:extraClrSchemeLst>
    <a:extraClrScheme>
      <a:clrScheme name="KD_2007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KD_2007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KD_2007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KD_2007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KD_2007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KD_2007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KD_2007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9242</Words>
  <Application>WPS 演示</Application>
  <PresentationFormat>宽屏</PresentationFormat>
  <Paragraphs>413</Paragraphs>
  <Slides>32</Slides>
  <Notes>2</Notes>
  <HiddenSlides>0</HiddenSlides>
  <MMClips>0</MMClips>
  <ScaleCrop>false</ScaleCrop>
  <HeadingPairs>
    <vt:vector size="6" baseType="variant">
      <vt:variant>
        <vt:lpstr>已用的字体</vt:lpstr>
      </vt:variant>
      <vt:variant>
        <vt:i4>12</vt:i4>
      </vt:variant>
      <vt:variant>
        <vt:lpstr>主题</vt:lpstr>
      </vt:variant>
      <vt:variant>
        <vt:i4>3</vt:i4>
      </vt:variant>
      <vt:variant>
        <vt:lpstr>幻灯片标题</vt:lpstr>
      </vt:variant>
      <vt:variant>
        <vt:i4>32</vt:i4>
      </vt:variant>
    </vt:vector>
  </HeadingPairs>
  <TitlesOfParts>
    <vt:vector size="47" baseType="lpstr">
      <vt:lpstr>Arial</vt:lpstr>
      <vt:lpstr>宋体</vt:lpstr>
      <vt:lpstr>Wingdings</vt:lpstr>
      <vt:lpstr>Tahoma</vt:lpstr>
      <vt:lpstr>黑体</vt:lpstr>
      <vt:lpstr>等线</vt:lpstr>
      <vt:lpstr>Verdana</vt:lpstr>
      <vt:lpstr>Times New Roman</vt:lpstr>
      <vt:lpstr>Wingdings</vt:lpstr>
      <vt:lpstr>微软雅黑</vt:lpstr>
      <vt:lpstr>Arial Unicode MS</vt:lpstr>
      <vt:lpstr>等线</vt:lpstr>
      <vt:lpstr>1_标题页</vt:lpstr>
      <vt:lpstr>5_内容页</vt:lpstr>
      <vt:lpstr>1_内容页</vt:lpstr>
      <vt:lpstr>PowerPoint 演示文稿</vt:lpstr>
      <vt:lpstr>模块八  数据库编程 </vt:lpstr>
      <vt:lpstr>PowerPoint 演示文稿</vt:lpstr>
      <vt:lpstr>  8.1 MySQL数据库</vt:lpstr>
      <vt:lpstr>  8.1.1 MySQL数据库的下载</vt:lpstr>
      <vt:lpstr>  8.1.2 MySQL数据库的配置</vt:lpstr>
      <vt:lpstr>  8.1.2 MySQL数据库的配置</vt:lpstr>
      <vt:lpstr>  8.1.2 MySQL数据库的配置</vt:lpstr>
      <vt:lpstr>  8.1.3 MySQL的常用命令</vt:lpstr>
      <vt:lpstr>  8.1.3 MySQL的常用命令</vt:lpstr>
      <vt:lpstr>  8.1.3 MySQL的常用命令</vt:lpstr>
      <vt:lpstr>  8.1.3 MySQL的常用命令</vt:lpstr>
      <vt:lpstr>  8.1.3 MySQL的常用命令</vt:lpstr>
      <vt:lpstr>  8.1.3 MySQL的常用命令</vt:lpstr>
      <vt:lpstr>  8.1.3 MySQL的常用命令</vt:lpstr>
      <vt:lpstr>  8.1.3 MySQL的常用命令</vt:lpstr>
      <vt:lpstr>  8.1.3 MySQL的常用命令</vt:lpstr>
      <vt:lpstr>  8.2 数据库连接</vt:lpstr>
      <vt:lpstr>  8.2.1 JDBC概述</vt:lpstr>
      <vt:lpstr>  8.2.1 JDBC概述</vt:lpstr>
      <vt:lpstr>  8.2.2 JDBC连接数据库</vt:lpstr>
      <vt:lpstr>  8.2.2 JDBC连接数据库</vt:lpstr>
      <vt:lpstr>  8.2.2 JDBC连接数据库</vt:lpstr>
      <vt:lpstr>  8.2.2 JDBC连接数据库</vt:lpstr>
      <vt:lpstr>  8.2.2 JDBC连接数据库</vt:lpstr>
      <vt:lpstr>  8.2.2 JDBC连接数据库</vt:lpstr>
      <vt:lpstr>  8.2.2 JDBC连接数据库</vt:lpstr>
      <vt:lpstr>  8.2 数据库连接</vt:lpstr>
      <vt:lpstr>  8.2.2 JDBC连接数据库</vt:lpstr>
      <vt:lpstr>  8.3 数据库操作</vt:lpstr>
      <vt:lpstr>  8.3 数据库操作</vt:lpstr>
      <vt:lpstr>PowerPoint 演示文稿</vt:lpstr>
    </vt:vector>
  </TitlesOfParts>
  <Company>GuildDesign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ThemeGallery.com</dc:creator>
  <cp:lastModifiedBy>Administrator</cp:lastModifiedBy>
  <cp:revision>464</cp:revision>
  <dcterms:created xsi:type="dcterms:W3CDTF">2004-08-26T06:30:00Z</dcterms:created>
  <dcterms:modified xsi:type="dcterms:W3CDTF">2020-10-30T08:29:32Z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2052-11.3.0.9228</vt:lpwstr>
  </property>
</Properties>
</file>